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4"/>
  </p:sldMasterIdLst>
  <p:notesMasterIdLst>
    <p:notesMasterId r:id="rId39"/>
  </p:notesMasterIdLst>
  <p:sldIdLst>
    <p:sldId id="256" r:id="rId5"/>
    <p:sldId id="258" r:id="rId6"/>
    <p:sldId id="364" r:id="rId7"/>
    <p:sldId id="260" r:id="rId8"/>
    <p:sldId id="311" r:id="rId9"/>
    <p:sldId id="313" r:id="rId10"/>
    <p:sldId id="322" r:id="rId11"/>
    <p:sldId id="329" r:id="rId12"/>
    <p:sldId id="334" r:id="rId13"/>
    <p:sldId id="336" r:id="rId14"/>
    <p:sldId id="335" r:id="rId15"/>
    <p:sldId id="337" r:id="rId16"/>
    <p:sldId id="338" r:id="rId17"/>
    <p:sldId id="339" r:id="rId18"/>
    <p:sldId id="340" r:id="rId19"/>
    <p:sldId id="341" r:id="rId20"/>
    <p:sldId id="342" r:id="rId21"/>
    <p:sldId id="343" r:id="rId22"/>
    <p:sldId id="344" r:id="rId23"/>
    <p:sldId id="345" r:id="rId24"/>
    <p:sldId id="361" r:id="rId25"/>
    <p:sldId id="365" r:id="rId26"/>
    <p:sldId id="354" r:id="rId27"/>
    <p:sldId id="355" r:id="rId28"/>
    <p:sldId id="356" r:id="rId29"/>
    <p:sldId id="358" r:id="rId30"/>
    <p:sldId id="362" r:id="rId31"/>
    <p:sldId id="360" r:id="rId32"/>
    <p:sldId id="359" r:id="rId33"/>
    <p:sldId id="346" r:id="rId34"/>
    <p:sldId id="349" r:id="rId35"/>
    <p:sldId id="350" r:id="rId36"/>
    <p:sldId id="351" r:id="rId37"/>
    <p:sldId id="304" r:id="rId38"/>
  </p:sldIdLst>
  <p:sldSz cx="9144000" cy="5143500" type="screen16x9"/>
  <p:notesSz cx="6858000" cy="9144000"/>
  <p:embeddedFontLst>
    <p:embeddedFont>
      <p:font typeface="Montserrat" panose="00000500000000000000" pitchFamily="2" charset="0"/>
      <p:regular r:id="rId40"/>
      <p:bold r:id="rId41"/>
      <p:italic r:id="rId42"/>
      <p:boldItalic r:id="rId43"/>
    </p:embeddedFont>
    <p:embeddedFont>
      <p:font typeface="Montserrat Medium" panose="00000600000000000000" pitchFamily="2" charset="0"/>
      <p:regular r:id="rId44"/>
      <p:italic r:id="rId45"/>
    </p:embeddedFont>
    <p:embeddedFont>
      <p:font typeface="Montserrat SemiBold" panose="00000700000000000000" pitchFamily="2" charset="0"/>
      <p:bold r:id="rId46"/>
      <p:boldItalic r:id="rId47"/>
    </p:embeddedFont>
    <p:embeddedFont>
      <p:font typeface="Onest" panose="020B0604020202020204" charset="0"/>
      <p:regular r:id="rId48"/>
      <p:bold r:id="rId49"/>
    </p:embeddedFont>
    <p:embeddedFont>
      <p:font typeface="Open Sans" panose="020B0606030504020204" pitchFamily="34"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
      <p:font typeface="Segoe UI Variable Display" pitchFamily="2"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2DB"/>
    <a:srgbClr val="02459D"/>
    <a:srgbClr val="9FE0E0"/>
    <a:srgbClr val="4ED6CA"/>
    <a:srgbClr val="25BDB1"/>
    <a:srgbClr val="66FF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939DCF-0A64-494F-8522-911AF6605223}" v="34" dt="2025-01-01T12:26:28.680"/>
  </p1510:revLst>
</p1510:revInfo>
</file>

<file path=ppt/tableStyles.xml><?xml version="1.0" encoding="utf-8"?>
<a:tblStyleLst xmlns:a="http://schemas.openxmlformats.org/drawingml/2006/main" def="{C8D6BFB9-08DC-4C08-AC5F-8D1C368DBD98}">
  <a:tblStyle styleId="{C8D6BFB9-08DC-4C08-AC5F-8D1C368DBD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ại Quan Thiên" userId="7122f88e-d84d-4065-8574-ab3849c907ee" providerId="ADAL" clId="{AC939DCF-0A64-494F-8522-911AF6605223}"/>
    <pc:docChg chg="undo redo custSel addSld delSld modSld modMainMaster">
      <pc:chgData name="Lại Quan Thiên" userId="7122f88e-d84d-4065-8574-ab3849c907ee" providerId="ADAL" clId="{AC939DCF-0A64-494F-8522-911AF6605223}" dt="2025-01-01T12:26:18.958" v="503"/>
      <pc:docMkLst>
        <pc:docMk/>
      </pc:docMkLst>
      <pc:sldChg chg="modSp mod modTransition">
        <pc:chgData name="Lại Quan Thiên" userId="7122f88e-d84d-4065-8574-ab3849c907ee" providerId="ADAL" clId="{AC939DCF-0A64-494F-8522-911AF6605223}" dt="2024-12-17T19:26:13.292" v="463"/>
        <pc:sldMkLst>
          <pc:docMk/>
          <pc:sldMk cId="0" sldId="256"/>
        </pc:sldMkLst>
        <pc:spChg chg="mod">
          <ac:chgData name="Lại Quan Thiên" userId="7122f88e-d84d-4065-8574-ab3849c907ee" providerId="ADAL" clId="{AC939DCF-0A64-494F-8522-911AF6605223}" dt="2024-12-17T19:25:27.779" v="461" actId="14100"/>
          <ac:spMkLst>
            <pc:docMk/>
            <pc:sldMk cId="0" sldId="256"/>
            <ac:spMk id="198" creationId="{00000000-0000-0000-0000-000000000000}"/>
          </ac:spMkLst>
        </pc:spChg>
        <pc:spChg chg="mod">
          <ac:chgData name="Lại Quan Thiên" userId="7122f88e-d84d-4065-8574-ab3849c907ee" providerId="ADAL" clId="{AC939DCF-0A64-494F-8522-911AF6605223}" dt="2024-12-03T13:57:03.689" v="1" actId="20577"/>
          <ac:spMkLst>
            <pc:docMk/>
            <pc:sldMk cId="0" sldId="256"/>
            <ac:spMk id="199" creationId="{00000000-0000-0000-0000-000000000000}"/>
          </ac:spMkLst>
        </pc:spChg>
      </pc:sldChg>
      <pc:sldChg chg="addSp modSp mod modTransition">
        <pc:chgData name="Lại Quan Thiên" userId="7122f88e-d84d-4065-8574-ab3849c907ee" providerId="ADAL" clId="{AC939DCF-0A64-494F-8522-911AF6605223}" dt="2024-12-17T19:26:13.292" v="463"/>
        <pc:sldMkLst>
          <pc:docMk/>
          <pc:sldMk cId="0" sldId="258"/>
        </pc:sldMkLst>
        <pc:spChg chg="mod">
          <ac:chgData name="Lại Quan Thiên" userId="7122f88e-d84d-4065-8574-ab3849c907ee" providerId="ADAL" clId="{AC939DCF-0A64-494F-8522-911AF6605223}" dt="2024-12-03T16:54:09.849" v="29" actId="1076"/>
          <ac:spMkLst>
            <pc:docMk/>
            <pc:sldMk cId="0" sldId="258"/>
            <ac:spMk id="213" creationId="{00000000-0000-0000-0000-000000000000}"/>
          </ac:spMkLst>
        </pc:spChg>
        <pc:spChg chg="mod">
          <ac:chgData name="Lại Quan Thiên" userId="7122f88e-d84d-4065-8574-ab3849c907ee" providerId="ADAL" clId="{AC939DCF-0A64-494F-8522-911AF6605223}" dt="2024-12-03T16:54:09.274" v="27" actId="1076"/>
          <ac:spMkLst>
            <pc:docMk/>
            <pc:sldMk cId="0" sldId="258"/>
            <ac:spMk id="214" creationId="{00000000-0000-0000-0000-000000000000}"/>
          </ac:spMkLst>
        </pc:spChg>
        <pc:spChg chg="mod">
          <ac:chgData name="Lại Quan Thiên" userId="7122f88e-d84d-4065-8574-ab3849c907ee" providerId="ADAL" clId="{AC939DCF-0A64-494F-8522-911AF6605223}" dt="2024-12-03T16:54:09.274" v="27" actId="1076"/>
          <ac:spMkLst>
            <pc:docMk/>
            <pc:sldMk cId="0" sldId="258"/>
            <ac:spMk id="215" creationId="{00000000-0000-0000-0000-000000000000}"/>
          </ac:spMkLst>
        </pc:spChg>
        <pc:spChg chg="mod">
          <ac:chgData name="Lại Quan Thiên" userId="7122f88e-d84d-4065-8574-ab3849c907ee" providerId="ADAL" clId="{AC939DCF-0A64-494F-8522-911AF6605223}" dt="2024-12-03T16:54:09.501" v="28" actId="14100"/>
          <ac:spMkLst>
            <pc:docMk/>
            <pc:sldMk cId="0" sldId="258"/>
            <ac:spMk id="219" creationId="{00000000-0000-0000-0000-000000000000}"/>
          </ac:spMkLst>
        </pc:spChg>
        <pc:spChg chg="mod">
          <ac:chgData name="Lại Quan Thiên" userId="7122f88e-d84d-4065-8574-ab3849c907ee" providerId="ADAL" clId="{AC939DCF-0A64-494F-8522-911AF6605223}" dt="2024-12-03T16:54:07.853" v="21" actId="1076"/>
          <ac:spMkLst>
            <pc:docMk/>
            <pc:sldMk cId="0" sldId="258"/>
            <ac:spMk id="220" creationId="{00000000-0000-0000-0000-000000000000}"/>
          </ac:spMkLst>
        </pc:spChg>
        <pc:spChg chg="mod">
          <ac:chgData name="Lại Quan Thiên" userId="7122f88e-d84d-4065-8574-ab3849c907ee" providerId="ADAL" clId="{AC939DCF-0A64-494F-8522-911AF6605223}" dt="2024-12-03T16:54:09.849" v="29" actId="1076"/>
          <ac:spMkLst>
            <pc:docMk/>
            <pc:sldMk cId="0" sldId="258"/>
            <ac:spMk id="221" creationId="{00000000-0000-0000-0000-000000000000}"/>
          </ac:spMkLst>
        </pc:spChg>
        <pc:spChg chg="mod">
          <ac:chgData name="Lại Quan Thiên" userId="7122f88e-d84d-4065-8574-ab3849c907ee" providerId="ADAL" clId="{AC939DCF-0A64-494F-8522-911AF6605223}" dt="2024-12-03T16:54:09.274" v="27" actId="1076"/>
          <ac:spMkLst>
            <pc:docMk/>
            <pc:sldMk cId="0" sldId="258"/>
            <ac:spMk id="222" creationId="{00000000-0000-0000-0000-000000000000}"/>
          </ac:spMkLst>
        </pc:spChg>
      </pc:sldChg>
      <pc:sldChg chg="modTransition">
        <pc:chgData name="Lại Quan Thiên" userId="7122f88e-d84d-4065-8574-ab3849c907ee" providerId="ADAL" clId="{AC939DCF-0A64-494F-8522-911AF6605223}" dt="2024-12-17T19:26:13.292" v="463"/>
        <pc:sldMkLst>
          <pc:docMk/>
          <pc:sldMk cId="0" sldId="260"/>
        </pc:sldMkLst>
      </pc:sldChg>
      <pc:sldChg chg="modTransition">
        <pc:chgData name="Lại Quan Thiên" userId="7122f88e-d84d-4065-8574-ab3849c907ee" providerId="ADAL" clId="{AC939DCF-0A64-494F-8522-911AF6605223}" dt="2024-12-17T19:26:13.292" v="463"/>
        <pc:sldMkLst>
          <pc:docMk/>
          <pc:sldMk cId="309361116" sldId="304"/>
        </pc:sldMkLst>
      </pc:sldChg>
      <pc:sldChg chg="modSp mod">
        <pc:chgData name="Lại Quan Thiên" userId="7122f88e-d84d-4065-8574-ab3849c907ee" providerId="ADAL" clId="{AC939DCF-0A64-494F-8522-911AF6605223}" dt="2024-12-03T16:54:12.865" v="31" actId="368"/>
        <pc:sldMkLst>
          <pc:docMk/>
          <pc:sldMk cId="4093946668" sldId="305"/>
        </pc:sldMkLst>
      </pc:sldChg>
      <pc:sldChg chg="mod modShow">
        <pc:chgData name="Lại Quan Thiên" userId="7122f88e-d84d-4065-8574-ab3849c907ee" providerId="ADAL" clId="{AC939DCF-0A64-494F-8522-911AF6605223}" dt="2024-12-03T16:54:46.818" v="32" actId="729"/>
        <pc:sldMkLst>
          <pc:docMk/>
          <pc:sldMk cId="2658320717" sldId="306"/>
        </pc:sldMkLst>
      </pc:sldChg>
      <pc:sldChg chg="modTransition modAnim">
        <pc:chgData name="Lại Quan Thiên" userId="7122f88e-d84d-4065-8574-ab3849c907ee" providerId="ADAL" clId="{AC939DCF-0A64-494F-8522-911AF6605223}" dt="2024-12-17T19:26:29" v="464"/>
        <pc:sldMkLst>
          <pc:docMk/>
          <pc:sldMk cId="2221661104" sldId="311"/>
        </pc:sldMkLst>
      </pc:sldChg>
      <pc:sldChg chg="modTransition">
        <pc:chgData name="Lại Quan Thiên" userId="7122f88e-d84d-4065-8574-ab3849c907ee" providerId="ADAL" clId="{AC939DCF-0A64-494F-8522-911AF6605223}" dt="2024-12-17T19:26:13.292" v="463"/>
        <pc:sldMkLst>
          <pc:docMk/>
          <pc:sldMk cId="3415575206" sldId="313"/>
        </pc:sldMkLst>
      </pc:sldChg>
      <pc:sldChg chg="modTransition">
        <pc:chgData name="Lại Quan Thiên" userId="7122f88e-d84d-4065-8574-ab3849c907ee" providerId="ADAL" clId="{AC939DCF-0A64-494F-8522-911AF6605223}" dt="2024-12-17T19:26:13.292" v="463"/>
        <pc:sldMkLst>
          <pc:docMk/>
          <pc:sldMk cId="878639443" sldId="322"/>
        </pc:sldMkLst>
      </pc:sldChg>
      <pc:sldChg chg="modTransition">
        <pc:chgData name="Lại Quan Thiên" userId="7122f88e-d84d-4065-8574-ab3849c907ee" providerId="ADAL" clId="{AC939DCF-0A64-494F-8522-911AF6605223}" dt="2024-12-17T19:26:13.292" v="463"/>
        <pc:sldMkLst>
          <pc:docMk/>
          <pc:sldMk cId="3828895081" sldId="329"/>
        </pc:sldMkLst>
      </pc:sldChg>
      <pc:sldChg chg="modSp mod">
        <pc:chgData name="Lại Quan Thiên" userId="7122f88e-d84d-4065-8574-ab3849c907ee" providerId="ADAL" clId="{AC939DCF-0A64-494F-8522-911AF6605223}" dt="2024-12-03T16:55:29.977" v="33" actId="208"/>
        <pc:sldMkLst>
          <pc:docMk/>
          <pc:sldMk cId="732926655" sldId="330"/>
        </pc:sldMkLst>
      </pc:sldChg>
      <pc:sldChg chg="modSp mod modTransition">
        <pc:chgData name="Lại Quan Thiên" userId="7122f88e-d84d-4065-8574-ab3849c907ee" providerId="ADAL" clId="{AC939DCF-0A64-494F-8522-911AF6605223}" dt="2024-12-17T19:26:13.292" v="463"/>
        <pc:sldMkLst>
          <pc:docMk/>
          <pc:sldMk cId="2933347000" sldId="333"/>
        </pc:sldMkLst>
      </pc:sldChg>
      <pc:sldChg chg="modTransition">
        <pc:chgData name="Lại Quan Thiên" userId="7122f88e-d84d-4065-8574-ab3849c907ee" providerId="ADAL" clId="{AC939DCF-0A64-494F-8522-911AF6605223}" dt="2024-12-17T19:26:13.292" v="463"/>
        <pc:sldMkLst>
          <pc:docMk/>
          <pc:sldMk cId="2283625213" sldId="334"/>
        </pc:sldMkLst>
      </pc:sldChg>
      <pc:sldChg chg="modTransition">
        <pc:chgData name="Lại Quan Thiên" userId="7122f88e-d84d-4065-8574-ab3849c907ee" providerId="ADAL" clId="{AC939DCF-0A64-494F-8522-911AF6605223}" dt="2024-12-17T19:26:13.292" v="463"/>
        <pc:sldMkLst>
          <pc:docMk/>
          <pc:sldMk cId="3247557611" sldId="335"/>
        </pc:sldMkLst>
      </pc:sldChg>
      <pc:sldChg chg="modTransition">
        <pc:chgData name="Lại Quan Thiên" userId="7122f88e-d84d-4065-8574-ab3849c907ee" providerId="ADAL" clId="{AC939DCF-0A64-494F-8522-911AF6605223}" dt="2024-12-17T19:26:13.292" v="463"/>
        <pc:sldMkLst>
          <pc:docMk/>
          <pc:sldMk cId="2587780245" sldId="336"/>
        </pc:sldMkLst>
      </pc:sldChg>
      <pc:sldChg chg="modTransition">
        <pc:chgData name="Lại Quan Thiên" userId="7122f88e-d84d-4065-8574-ab3849c907ee" providerId="ADAL" clId="{AC939DCF-0A64-494F-8522-911AF6605223}" dt="2024-12-17T19:26:13.292" v="463"/>
        <pc:sldMkLst>
          <pc:docMk/>
          <pc:sldMk cId="1793212625" sldId="337"/>
        </pc:sldMkLst>
      </pc:sldChg>
      <pc:sldChg chg="modSp mod modTransition">
        <pc:chgData name="Lại Quan Thiên" userId="7122f88e-d84d-4065-8574-ab3849c907ee" providerId="ADAL" clId="{AC939DCF-0A64-494F-8522-911AF6605223}" dt="2024-12-17T19:26:13.292" v="463"/>
        <pc:sldMkLst>
          <pc:docMk/>
          <pc:sldMk cId="2858642269" sldId="338"/>
        </pc:sldMkLst>
        <pc:spChg chg="mod">
          <ac:chgData name="Lại Quan Thiên" userId="7122f88e-d84d-4065-8574-ab3849c907ee" providerId="ADAL" clId="{AC939DCF-0A64-494F-8522-911AF6605223}" dt="2024-12-03T17:10:21.564" v="118" actId="20577"/>
          <ac:spMkLst>
            <pc:docMk/>
            <pc:sldMk cId="2858642269" sldId="338"/>
            <ac:spMk id="7" creationId="{46C7F919-09E5-1911-62A2-D1F9894C4CF2}"/>
          </ac:spMkLst>
        </pc:spChg>
        <pc:spChg chg="mod">
          <ac:chgData name="Lại Quan Thiên" userId="7122f88e-d84d-4065-8574-ab3849c907ee" providerId="ADAL" clId="{AC939DCF-0A64-494F-8522-911AF6605223}" dt="2024-12-03T16:58:43.136" v="42"/>
          <ac:spMkLst>
            <pc:docMk/>
            <pc:sldMk cId="2858642269" sldId="338"/>
            <ac:spMk id="243" creationId="{7EE8ACD9-AE10-6763-5FC7-ADD5B0509384}"/>
          </ac:spMkLst>
        </pc:spChg>
      </pc:sldChg>
      <pc:sldChg chg="modTransition">
        <pc:chgData name="Lại Quan Thiên" userId="7122f88e-d84d-4065-8574-ab3849c907ee" providerId="ADAL" clId="{AC939DCF-0A64-494F-8522-911AF6605223}" dt="2024-12-17T19:26:13.292" v="463"/>
        <pc:sldMkLst>
          <pc:docMk/>
          <pc:sldMk cId="2706921067" sldId="339"/>
        </pc:sldMkLst>
      </pc:sldChg>
      <pc:sldChg chg="modTransition">
        <pc:chgData name="Lại Quan Thiên" userId="7122f88e-d84d-4065-8574-ab3849c907ee" providerId="ADAL" clId="{AC939DCF-0A64-494F-8522-911AF6605223}" dt="2024-12-17T19:26:13.292" v="463"/>
        <pc:sldMkLst>
          <pc:docMk/>
          <pc:sldMk cId="2056327337" sldId="340"/>
        </pc:sldMkLst>
      </pc:sldChg>
      <pc:sldChg chg="modTransition">
        <pc:chgData name="Lại Quan Thiên" userId="7122f88e-d84d-4065-8574-ab3849c907ee" providerId="ADAL" clId="{AC939DCF-0A64-494F-8522-911AF6605223}" dt="2024-12-17T19:26:13.292" v="463"/>
        <pc:sldMkLst>
          <pc:docMk/>
          <pc:sldMk cId="882127585" sldId="341"/>
        </pc:sldMkLst>
      </pc:sldChg>
      <pc:sldChg chg="modTransition">
        <pc:chgData name="Lại Quan Thiên" userId="7122f88e-d84d-4065-8574-ab3849c907ee" providerId="ADAL" clId="{AC939DCF-0A64-494F-8522-911AF6605223}" dt="2024-12-17T19:26:13.292" v="463"/>
        <pc:sldMkLst>
          <pc:docMk/>
          <pc:sldMk cId="2503699573" sldId="342"/>
        </pc:sldMkLst>
      </pc:sldChg>
      <pc:sldChg chg="modTransition">
        <pc:chgData name="Lại Quan Thiên" userId="7122f88e-d84d-4065-8574-ab3849c907ee" providerId="ADAL" clId="{AC939DCF-0A64-494F-8522-911AF6605223}" dt="2024-12-17T19:26:13.292" v="463"/>
        <pc:sldMkLst>
          <pc:docMk/>
          <pc:sldMk cId="1619470854" sldId="343"/>
        </pc:sldMkLst>
      </pc:sldChg>
      <pc:sldChg chg="modTransition">
        <pc:chgData name="Lại Quan Thiên" userId="7122f88e-d84d-4065-8574-ab3849c907ee" providerId="ADAL" clId="{AC939DCF-0A64-494F-8522-911AF6605223}" dt="2024-12-17T19:26:13.292" v="463"/>
        <pc:sldMkLst>
          <pc:docMk/>
          <pc:sldMk cId="1703504679" sldId="344"/>
        </pc:sldMkLst>
      </pc:sldChg>
      <pc:sldChg chg="modTransition">
        <pc:chgData name="Lại Quan Thiên" userId="7122f88e-d84d-4065-8574-ab3849c907ee" providerId="ADAL" clId="{AC939DCF-0A64-494F-8522-911AF6605223}" dt="2024-12-17T19:26:13.292" v="463"/>
        <pc:sldMkLst>
          <pc:docMk/>
          <pc:sldMk cId="200848928" sldId="345"/>
        </pc:sldMkLst>
      </pc:sldChg>
      <pc:sldChg chg="add del modTransition">
        <pc:chgData name="Lại Quan Thiên" userId="7122f88e-d84d-4065-8574-ab3849c907ee" providerId="ADAL" clId="{AC939DCF-0A64-494F-8522-911AF6605223}" dt="2024-12-17T19:26:13.292" v="463"/>
        <pc:sldMkLst>
          <pc:docMk/>
          <pc:sldMk cId="4172442092" sldId="346"/>
        </pc:sldMkLst>
      </pc:sldChg>
      <pc:sldChg chg="add del modTransition">
        <pc:chgData name="Lại Quan Thiên" userId="7122f88e-d84d-4065-8574-ab3849c907ee" providerId="ADAL" clId="{AC939DCF-0A64-494F-8522-911AF6605223}" dt="2024-12-17T19:26:13.292" v="463"/>
        <pc:sldMkLst>
          <pc:docMk/>
          <pc:sldMk cId="289840505" sldId="347"/>
        </pc:sldMkLst>
      </pc:sldChg>
      <pc:sldChg chg="modTransition">
        <pc:chgData name="Lại Quan Thiên" userId="7122f88e-d84d-4065-8574-ab3849c907ee" providerId="ADAL" clId="{AC939DCF-0A64-494F-8522-911AF6605223}" dt="2024-12-17T19:26:13.292" v="463"/>
        <pc:sldMkLst>
          <pc:docMk/>
          <pc:sldMk cId="3071831439" sldId="349"/>
        </pc:sldMkLst>
      </pc:sldChg>
      <pc:sldChg chg="modSp mod modTransition">
        <pc:chgData name="Lại Quan Thiên" userId="7122f88e-d84d-4065-8574-ab3849c907ee" providerId="ADAL" clId="{AC939DCF-0A64-494F-8522-911AF6605223}" dt="2024-12-25T00:46:58.930" v="474" actId="208"/>
        <pc:sldMkLst>
          <pc:docMk/>
          <pc:sldMk cId="1157080487" sldId="350"/>
        </pc:sldMkLst>
        <pc:grpChg chg="mod">
          <ac:chgData name="Lại Quan Thiên" userId="7122f88e-d84d-4065-8574-ab3849c907ee" providerId="ADAL" clId="{AC939DCF-0A64-494F-8522-911AF6605223}" dt="2024-12-25T00:46:57.879" v="473" actId="1035"/>
          <ac:grpSpMkLst>
            <pc:docMk/>
            <pc:sldMk cId="1157080487" sldId="350"/>
            <ac:grpSpMk id="19" creationId="{3EED7D05-258F-37F6-8306-D9C514BA3D66}"/>
          </ac:grpSpMkLst>
        </pc:grpChg>
        <pc:picChg chg="mod">
          <ac:chgData name="Lại Quan Thiên" userId="7122f88e-d84d-4065-8574-ab3849c907ee" providerId="ADAL" clId="{AC939DCF-0A64-494F-8522-911AF6605223}" dt="2024-12-25T00:46:58.930" v="474" actId="208"/>
          <ac:picMkLst>
            <pc:docMk/>
            <pc:sldMk cId="1157080487" sldId="350"/>
            <ac:picMk id="18" creationId="{465BBF12-C739-2FC2-9E83-6A2FC42A874A}"/>
          </ac:picMkLst>
        </pc:picChg>
      </pc:sldChg>
      <pc:sldChg chg="modTransition">
        <pc:chgData name="Lại Quan Thiên" userId="7122f88e-d84d-4065-8574-ab3849c907ee" providerId="ADAL" clId="{AC939DCF-0A64-494F-8522-911AF6605223}" dt="2024-12-17T19:26:13.292" v="463"/>
        <pc:sldMkLst>
          <pc:docMk/>
          <pc:sldMk cId="3906184481" sldId="351"/>
        </pc:sldMkLst>
      </pc:sldChg>
      <pc:sldChg chg="modSp add mod modTransition">
        <pc:chgData name="Lại Quan Thiên" userId="7122f88e-d84d-4065-8574-ab3849c907ee" providerId="ADAL" clId="{AC939DCF-0A64-494F-8522-911AF6605223}" dt="2024-12-17T19:26:13.292" v="463"/>
        <pc:sldMkLst>
          <pc:docMk/>
          <pc:sldMk cId="233161392" sldId="352"/>
        </pc:sldMkLst>
      </pc:sldChg>
      <pc:sldChg chg="delSp new del mod">
        <pc:chgData name="Lại Quan Thiên" userId="7122f88e-d84d-4065-8574-ab3849c907ee" providerId="ADAL" clId="{AC939DCF-0A64-494F-8522-911AF6605223}" dt="2024-12-17T19:07:04.598" v="133" actId="47"/>
        <pc:sldMkLst>
          <pc:docMk/>
          <pc:sldMk cId="965695706" sldId="353"/>
        </pc:sldMkLst>
      </pc:sldChg>
      <pc:sldChg chg="addSp delSp modSp add mod modTransition">
        <pc:chgData name="Lại Quan Thiên" userId="7122f88e-d84d-4065-8574-ab3849c907ee" providerId="ADAL" clId="{AC939DCF-0A64-494F-8522-911AF6605223}" dt="2024-12-17T19:26:13.292" v="463"/>
        <pc:sldMkLst>
          <pc:docMk/>
          <pc:sldMk cId="4189962723" sldId="354"/>
        </pc:sldMkLst>
        <pc:spChg chg="mod">
          <ac:chgData name="Lại Quan Thiên" userId="7122f88e-d84d-4065-8574-ab3849c907ee" providerId="ADAL" clId="{AC939DCF-0A64-494F-8522-911AF6605223}" dt="2024-12-17T19:07:15.192" v="140" actId="20577"/>
          <ac:spMkLst>
            <pc:docMk/>
            <pc:sldMk cId="4189962723" sldId="354"/>
            <ac:spMk id="4" creationId="{F2339D62-DC87-F4A5-E6DB-15692B2A8343}"/>
          </ac:spMkLst>
        </pc:spChg>
        <pc:spChg chg="mod">
          <ac:chgData name="Lại Quan Thiên" userId="7122f88e-d84d-4065-8574-ab3849c907ee" providerId="ADAL" clId="{AC939DCF-0A64-494F-8522-911AF6605223}" dt="2024-12-17T19:09:42.703" v="194" actId="255"/>
          <ac:spMkLst>
            <pc:docMk/>
            <pc:sldMk cId="4189962723" sldId="354"/>
            <ac:spMk id="7" creationId="{ADD75008-FD1F-B5B9-1F9D-0146602A780A}"/>
          </ac:spMkLst>
        </pc:spChg>
      </pc:sldChg>
      <pc:sldChg chg="addSp delSp modSp new add del mod modTransition">
        <pc:chgData name="Lại Quan Thiên" userId="7122f88e-d84d-4065-8574-ab3849c907ee" providerId="ADAL" clId="{AC939DCF-0A64-494F-8522-911AF6605223}" dt="2024-12-17T19:26:13.292" v="463"/>
        <pc:sldMkLst>
          <pc:docMk/>
          <pc:sldMk cId="371851132" sldId="355"/>
        </pc:sldMkLst>
        <pc:spChg chg="add mod">
          <ac:chgData name="Lại Quan Thiên" userId="7122f88e-d84d-4065-8574-ab3849c907ee" providerId="ADAL" clId="{AC939DCF-0A64-494F-8522-911AF6605223}" dt="2024-12-17T19:09:00.837" v="161"/>
          <ac:spMkLst>
            <pc:docMk/>
            <pc:sldMk cId="371851132" sldId="355"/>
            <ac:spMk id="5" creationId="{063D02A6-11BD-29B2-C160-1C65B4420957}"/>
          </ac:spMkLst>
        </pc:spChg>
        <pc:spChg chg="add mod">
          <ac:chgData name="Lại Quan Thiên" userId="7122f88e-d84d-4065-8574-ab3849c907ee" providerId="ADAL" clId="{AC939DCF-0A64-494F-8522-911AF6605223}" dt="2024-12-17T19:10:48.888" v="237" actId="20577"/>
          <ac:spMkLst>
            <pc:docMk/>
            <pc:sldMk cId="371851132" sldId="355"/>
            <ac:spMk id="7" creationId="{99277516-2B35-AD3A-32D8-CD19A5B1B445}"/>
          </ac:spMkLst>
        </pc:spChg>
      </pc:sldChg>
      <pc:sldChg chg="addSp delSp modSp new mod modTransition">
        <pc:chgData name="Lại Quan Thiên" userId="7122f88e-d84d-4065-8574-ab3849c907ee" providerId="ADAL" clId="{AC939DCF-0A64-494F-8522-911AF6605223}" dt="2024-12-17T19:26:13.292" v="463"/>
        <pc:sldMkLst>
          <pc:docMk/>
          <pc:sldMk cId="4277542016" sldId="356"/>
        </pc:sldMkLst>
        <pc:spChg chg="add mod">
          <ac:chgData name="Lại Quan Thiên" userId="7122f88e-d84d-4065-8574-ab3849c907ee" providerId="ADAL" clId="{AC939DCF-0A64-494F-8522-911AF6605223}" dt="2024-12-17T19:22:49.977" v="393"/>
          <ac:spMkLst>
            <pc:docMk/>
            <pc:sldMk cId="4277542016" sldId="356"/>
            <ac:spMk id="8" creationId="{08D60EEC-0803-E054-DF3D-FB9E1E57F1B5}"/>
          </ac:spMkLst>
        </pc:spChg>
        <pc:picChg chg="add mod">
          <ac:chgData name="Lại Quan Thiên" userId="7122f88e-d84d-4065-8574-ab3849c907ee" providerId="ADAL" clId="{AC939DCF-0A64-494F-8522-911AF6605223}" dt="2024-12-17T19:13:25.688" v="290" actId="1076"/>
          <ac:picMkLst>
            <pc:docMk/>
            <pc:sldMk cId="4277542016" sldId="356"/>
            <ac:picMk id="5" creationId="{432D5FE6-A547-B9FC-F386-4B94BBD44B4A}"/>
          </ac:picMkLst>
        </pc:picChg>
        <pc:picChg chg="add mod modCrop">
          <ac:chgData name="Lại Quan Thiên" userId="7122f88e-d84d-4065-8574-ab3849c907ee" providerId="ADAL" clId="{AC939DCF-0A64-494F-8522-911AF6605223}" dt="2024-12-17T19:13:33.681" v="295" actId="1076"/>
          <ac:picMkLst>
            <pc:docMk/>
            <pc:sldMk cId="4277542016" sldId="356"/>
            <ac:picMk id="7" creationId="{81DBC9A0-1331-B154-14E3-0E339FE287BD}"/>
          </ac:picMkLst>
        </pc:picChg>
      </pc:sldChg>
      <pc:sldChg chg="addSp delSp modSp new del mod">
        <pc:chgData name="Lại Quan Thiên" userId="7122f88e-d84d-4065-8574-ab3849c907ee" providerId="ADAL" clId="{AC939DCF-0A64-494F-8522-911AF6605223}" dt="2024-12-17T19:13:35.550" v="296" actId="47"/>
        <pc:sldMkLst>
          <pc:docMk/>
          <pc:sldMk cId="3877262586" sldId="357"/>
        </pc:sldMkLst>
      </pc:sldChg>
      <pc:sldChg chg="addSp delSp modSp new mod modTransition">
        <pc:chgData name="Lại Quan Thiên" userId="7122f88e-d84d-4065-8574-ab3849c907ee" providerId="ADAL" clId="{AC939DCF-0A64-494F-8522-911AF6605223}" dt="2024-12-17T19:26:13.292" v="463"/>
        <pc:sldMkLst>
          <pc:docMk/>
          <pc:sldMk cId="408261666" sldId="358"/>
        </pc:sldMkLst>
        <pc:spChg chg="add mod">
          <ac:chgData name="Lại Quan Thiên" userId="7122f88e-d84d-4065-8574-ab3849c907ee" providerId="ADAL" clId="{AC939DCF-0A64-494F-8522-911AF6605223}" dt="2024-12-17T19:22:51.515" v="394"/>
          <ac:spMkLst>
            <pc:docMk/>
            <pc:sldMk cId="408261666" sldId="358"/>
            <ac:spMk id="7" creationId="{5DE7210D-693C-1A59-BB51-B67216AA71D9}"/>
          </ac:spMkLst>
        </pc:spChg>
        <pc:picChg chg="add mod">
          <ac:chgData name="Lại Quan Thiên" userId="7122f88e-d84d-4065-8574-ab3849c907ee" providerId="ADAL" clId="{AC939DCF-0A64-494F-8522-911AF6605223}" dt="2024-12-17T19:22:53.188" v="395" actId="1076"/>
          <ac:picMkLst>
            <pc:docMk/>
            <pc:sldMk cId="408261666" sldId="358"/>
            <ac:picMk id="6" creationId="{3B337935-8737-C57F-91F8-D073AA733DEE}"/>
          </ac:picMkLst>
        </pc:picChg>
      </pc:sldChg>
      <pc:sldChg chg="addSp delSp modSp new mod modTransition">
        <pc:chgData name="Lại Quan Thiên" userId="7122f88e-d84d-4065-8574-ab3849c907ee" providerId="ADAL" clId="{AC939DCF-0A64-494F-8522-911AF6605223}" dt="2024-12-17T19:26:13.292" v="463"/>
        <pc:sldMkLst>
          <pc:docMk/>
          <pc:sldMk cId="4067324956" sldId="359"/>
        </pc:sldMkLst>
        <pc:spChg chg="add mod">
          <ac:chgData name="Lại Quan Thiên" userId="7122f88e-d84d-4065-8574-ab3849c907ee" providerId="ADAL" clId="{AC939DCF-0A64-494F-8522-911AF6605223}" dt="2024-12-17T19:14:47.062" v="379" actId="1076"/>
          <ac:spMkLst>
            <pc:docMk/>
            <pc:sldMk cId="4067324956" sldId="359"/>
            <ac:spMk id="5" creationId="{F90D1E39-743E-BE4C-1B16-DD16031AACC8}"/>
          </ac:spMkLst>
        </pc:spChg>
        <pc:spChg chg="add mod">
          <ac:chgData name="Lại Quan Thiên" userId="7122f88e-d84d-4065-8574-ab3849c907ee" providerId="ADAL" clId="{AC939DCF-0A64-494F-8522-911AF6605223}" dt="2024-12-17T19:22:55.062" v="396"/>
          <ac:spMkLst>
            <pc:docMk/>
            <pc:sldMk cId="4067324956" sldId="359"/>
            <ac:spMk id="6" creationId="{2C672C6E-1B63-299E-D0C1-16860E12B7C3}"/>
          </ac:spMkLst>
        </pc:spChg>
      </pc:sldChg>
      <pc:sldChg chg="addSp delSp modSp new mod modTransition modAnim">
        <pc:chgData name="Lại Quan Thiên" userId="7122f88e-d84d-4065-8574-ab3849c907ee" providerId="ADAL" clId="{AC939DCF-0A64-494F-8522-911AF6605223}" dt="2024-12-17T19:26:13.292" v="463"/>
        <pc:sldMkLst>
          <pc:docMk/>
          <pc:sldMk cId="3274554594" sldId="360"/>
        </pc:sldMkLst>
        <pc:picChg chg="add mod">
          <ac:chgData name="Lại Quan Thiên" userId="7122f88e-d84d-4065-8574-ab3849c907ee" providerId="ADAL" clId="{AC939DCF-0A64-494F-8522-911AF6605223}" dt="2024-12-17T19:18:05.136" v="387" actId="1076"/>
          <ac:picMkLst>
            <pc:docMk/>
            <pc:sldMk cId="3274554594" sldId="360"/>
            <ac:picMk id="5" creationId="{02888A4E-EE4B-6F77-1588-18C94E52E66D}"/>
          </ac:picMkLst>
        </pc:picChg>
      </pc:sldChg>
      <pc:sldChg chg="addSp delSp modSp new mod modTransition">
        <pc:chgData name="Lại Quan Thiên" userId="7122f88e-d84d-4065-8574-ab3849c907ee" providerId="ADAL" clId="{AC939DCF-0A64-494F-8522-911AF6605223}" dt="2024-12-17T19:26:13.292" v="463"/>
        <pc:sldMkLst>
          <pc:docMk/>
          <pc:sldMk cId="2903031671" sldId="361"/>
        </pc:sldMkLst>
        <pc:spChg chg="add mod">
          <ac:chgData name="Lại Quan Thiên" userId="7122f88e-d84d-4065-8574-ab3849c907ee" providerId="ADAL" clId="{AC939DCF-0A64-494F-8522-911AF6605223}" dt="2024-12-17T19:24:53.270" v="444" actId="20577"/>
          <ac:spMkLst>
            <pc:docMk/>
            <pc:sldMk cId="2903031671" sldId="361"/>
            <ac:spMk id="5" creationId="{605458B8-F0DA-5F0D-1681-EBB53B95DFE0}"/>
          </ac:spMkLst>
        </pc:spChg>
        <pc:spChg chg="add mod">
          <ac:chgData name="Lại Quan Thiên" userId="7122f88e-d84d-4065-8574-ab3849c907ee" providerId="ADAL" clId="{AC939DCF-0A64-494F-8522-911AF6605223}" dt="2024-12-17T19:23:14.104" v="399"/>
          <ac:spMkLst>
            <pc:docMk/>
            <pc:sldMk cId="2903031671" sldId="361"/>
            <ac:spMk id="6" creationId="{60A99F14-41AF-9D93-B8AE-FFC533EFF718}"/>
          </ac:spMkLst>
        </pc:spChg>
      </pc:sldChg>
      <pc:sldChg chg="addSp delSp modSp new mod">
        <pc:chgData name="Lại Quan Thiên" userId="7122f88e-d84d-4065-8574-ab3849c907ee" providerId="ADAL" clId="{AC939DCF-0A64-494F-8522-911AF6605223}" dt="2024-12-18T00:50:48.288" v="470"/>
        <pc:sldMkLst>
          <pc:docMk/>
          <pc:sldMk cId="1440208342" sldId="362"/>
        </pc:sldMkLst>
        <pc:spChg chg="add mod">
          <ac:chgData name="Lại Quan Thiên" userId="7122f88e-d84d-4065-8574-ab3849c907ee" providerId="ADAL" clId="{AC939DCF-0A64-494F-8522-911AF6605223}" dt="2024-12-18T00:50:48.288" v="470"/>
          <ac:spMkLst>
            <pc:docMk/>
            <pc:sldMk cId="1440208342" sldId="362"/>
            <ac:spMk id="7" creationId="{CB36125E-C173-6DB9-2419-0DBCAF8D8771}"/>
          </ac:spMkLst>
        </pc:spChg>
        <pc:picChg chg="add">
          <ac:chgData name="Lại Quan Thiên" userId="7122f88e-d84d-4065-8574-ab3849c907ee" providerId="ADAL" clId="{AC939DCF-0A64-494F-8522-911AF6605223}" dt="2024-12-18T00:50:42.514" v="469" actId="22"/>
          <ac:picMkLst>
            <pc:docMk/>
            <pc:sldMk cId="1440208342" sldId="362"/>
            <ac:picMk id="6" creationId="{CCC6F1EE-7BD7-9455-7233-2FE5080E3D49}"/>
          </ac:picMkLst>
        </pc:picChg>
      </pc:sldChg>
      <pc:sldChg chg="addSp delSp modSp new mod">
        <pc:chgData name="Lại Quan Thiên" userId="7122f88e-d84d-4065-8574-ab3849c907ee" providerId="ADAL" clId="{AC939DCF-0A64-494F-8522-911AF6605223}" dt="2024-12-25T00:57:40.090" v="488" actId="1076"/>
        <pc:sldMkLst>
          <pc:docMk/>
          <pc:sldMk cId="2657777891" sldId="365"/>
        </pc:sldMkLst>
        <pc:spChg chg="add mod">
          <ac:chgData name="Lại Quan Thiên" userId="7122f88e-d84d-4065-8574-ab3849c907ee" providerId="ADAL" clId="{AC939DCF-0A64-494F-8522-911AF6605223}" dt="2024-12-25T00:57:22.445" v="482"/>
          <ac:spMkLst>
            <pc:docMk/>
            <pc:sldMk cId="2657777891" sldId="365"/>
            <ac:spMk id="7" creationId="{E42647DF-E908-B45F-1363-445BE194D354}"/>
          </ac:spMkLst>
        </pc:spChg>
        <pc:picChg chg="add mod modCrop">
          <ac:chgData name="Lại Quan Thiên" userId="7122f88e-d84d-4065-8574-ab3849c907ee" providerId="ADAL" clId="{AC939DCF-0A64-494F-8522-911AF6605223}" dt="2024-12-25T00:57:40.090" v="488" actId="1076"/>
          <ac:picMkLst>
            <pc:docMk/>
            <pc:sldMk cId="2657777891" sldId="365"/>
            <ac:picMk id="6" creationId="{6B244CC4-52E9-254F-E399-E7E3D5302A42}"/>
          </ac:picMkLst>
        </pc:picChg>
      </pc:sldChg>
      <pc:sldMasterChg chg="addSp delSp modSp mod modSldLayout">
        <pc:chgData name="Lại Quan Thiên" userId="7122f88e-d84d-4065-8574-ab3849c907ee" providerId="ADAL" clId="{AC939DCF-0A64-494F-8522-911AF6605223}" dt="2025-01-01T12:26:18.958" v="503"/>
        <pc:sldMasterMkLst>
          <pc:docMk/>
          <pc:sldMasterMk cId="0" sldId="2147483672"/>
        </pc:sldMasterMkLst>
        <pc:spChg chg="add del mod">
          <ac:chgData name="Lại Quan Thiên" userId="7122f88e-d84d-4065-8574-ab3849c907ee" providerId="ADAL" clId="{AC939DCF-0A64-494F-8522-911AF6605223}" dt="2025-01-01T12:26:10.932" v="493" actId="478"/>
          <ac:spMkLst>
            <pc:docMk/>
            <pc:sldMasterMk cId="0" sldId="2147483672"/>
            <ac:spMk id="2" creationId="{402B3F90-2C4B-646F-6FD7-586F67B02DD9}"/>
          </ac:spMkLst>
        </pc:spChg>
        <pc:spChg chg="add mod">
          <ac:chgData name="Lại Quan Thiên" userId="7122f88e-d84d-4065-8574-ab3849c907ee" providerId="ADAL" clId="{AC939DCF-0A64-494F-8522-911AF6605223}" dt="2025-01-01T12:26:11.178" v="494"/>
          <ac:spMkLst>
            <pc:docMk/>
            <pc:sldMasterMk cId="0" sldId="2147483672"/>
            <ac:spMk id="3" creationId="{F136AE11-C386-6411-5C58-CD3B3404A8DA}"/>
          </ac:spMkLst>
        </pc:spChg>
        <pc:sldLayoutChg chg="addSp modSp">
          <pc:chgData name="Lại Quan Thiên" userId="7122f88e-d84d-4065-8574-ab3849c907ee" providerId="ADAL" clId="{AC939DCF-0A64-494F-8522-911AF6605223}" dt="2025-01-01T12:26:12.555" v="495"/>
          <pc:sldLayoutMkLst>
            <pc:docMk/>
            <pc:sldMasterMk cId="0" sldId="2147483672"/>
            <pc:sldLayoutMk cId="0" sldId="2147483648"/>
          </pc:sldLayoutMkLst>
          <pc:spChg chg="add mod">
            <ac:chgData name="Lại Quan Thiên" userId="7122f88e-d84d-4065-8574-ab3849c907ee" providerId="ADAL" clId="{AC939DCF-0A64-494F-8522-911AF6605223}" dt="2025-01-01T12:25:24.155" v="490" actId="571"/>
            <ac:spMkLst>
              <pc:docMk/>
              <pc:sldMasterMk cId="0" sldId="2147483672"/>
              <pc:sldLayoutMk cId="0" sldId="2147483648"/>
              <ac:spMk id="2" creationId="{ABD8B050-96EA-B312-0D60-450298DA7471}"/>
            </ac:spMkLst>
          </pc:spChg>
          <pc:spChg chg="add mod">
            <ac:chgData name="Lại Quan Thiên" userId="7122f88e-d84d-4065-8574-ab3849c907ee" providerId="ADAL" clId="{AC939DCF-0A64-494F-8522-911AF6605223}" dt="2025-01-01T12:26:12.555" v="495"/>
            <ac:spMkLst>
              <pc:docMk/>
              <pc:sldMasterMk cId="0" sldId="2147483672"/>
              <pc:sldLayoutMk cId="0" sldId="2147483648"/>
              <ac:spMk id="3" creationId="{3F59D1EA-0608-D6F2-6735-843C18EE7B31}"/>
            </ac:spMkLst>
          </pc:spChg>
        </pc:sldLayoutChg>
        <pc:sldLayoutChg chg="addSp modSp">
          <pc:chgData name="Lại Quan Thiên" userId="7122f88e-d84d-4065-8574-ab3849c907ee" providerId="ADAL" clId="{AC939DCF-0A64-494F-8522-911AF6605223}" dt="2025-01-01T12:26:13.223" v="496"/>
          <pc:sldLayoutMkLst>
            <pc:docMk/>
            <pc:sldMasterMk cId="0" sldId="2147483672"/>
            <pc:sldLayoutMk cId="0" sldId="2147483653"/>
          </pc:sldLayoutMkLst>
          <pc:spChg chg="add mod">
            <ac:chgData name="Lại Quan Thiên" userId="7122f88e-d84d-4065-8574-ab3849c907ee" providerId="ADAL" clId="{AC939DCF-0A64-494F-8522-911AF6605223}" dt="2025-01-01T12:26:13.223" v="496"/>
            <ac:spMkLst>
              <pc:docMk/>
              <pc:sldMasterMk cId="0" sldId="2147483672"/>
              <pc:sldLayoutMk cId="0" sldId="2147483653"/>
              <ac:spMk id="2" creationId="{89963C92-2D8B-2A6B-C411-633251EB6D19}"/>
            </ac:spMkLst>
          </pc:spChg>
        </pc:sldLayoutChg>
        <pc:sldLayoutChg chg="addSp modSp">
          <pc:chgData name="Lại Quan Thiên" userId="7122f88e-d84d-4065-8574-ab3849c907ee" providerId="ADAL" clId="{AC939DCF-0A64-494F-8522-911AF6605223}" dt="2025-01-01T12:26:13.934" v="497"/>
          <pc:sldLayoutMkLst>
            <pc:docMk/>
            <pc:sldMasterMk cId="0" sldId="2147483672"/>
            <pc:sldLayoutMk cId="0" sldId="2147483655"/>
          </pc:sldLayoutMkLst>
          <pc:spChg chg="add mod">
            <ac:chgData name="Lại Quan Thiên" userId="7122f88e-d84d-4065-8574-ab3849c907ee" providerId="ADAL" clId="{AC939DCF-0A64-494F-8522-911AF6605223}" dt="2025-01-01T12:26:13.934" v="497"/>
            <ac:spMkLst>
              <pc:docMk/>
              <pc:sldMasterMk cId="0" sldId="2147483672"/>
              <pc:sldLayoutMk cId="0" sldId="2147483655"/>
              <ac:spMk id="2" creationId="{2A28790C-B9BF-6E32-4E02-FAAB12CBA8F5}"/>
            </ac:spMkLst>
          </pc:spChg>
        </pc:sldLayoutChg>
        <pc:sldLayoutChg chg="addSp modSp">
          <pc:chgData name="Lại Quan Thiên" userId="7122f88e-d84d-4065-8574-ab3849c907ee" providerId="ADAL" clId="{AC939DCF-0A64-494F-8522-911AF6605223}" dt="2025-01-01T12:26:15.769" v="499"/>
          <pc:sldLayoutMkLst>
            <pc:docMk/>
            <pc:sldMasterMk cId="0" sldId="2147483672"/>
            <pc:sldLayoutMk cId="0" sldId="2147483656"/>
          </pc:sldLayoutMkLst>
          <pc:spChg chg="add mod">
            <ac:chgData name="Lại Quan Thiên" userId="7122f88e-d84d-4065-8574-ab3849c907ee" providerId="ADAL" clId="{AC939DCF-0A64-494F-8522-911AF6605223}" dt="2025-01-01T12:26:15.769" v="499"/>
            <ac:spMkLst>
              <pc:docMk/>
              <pc:sldMasterMk cId="0" sldId="2147483672"/>
              <pc:sldLayoutMk cId="0" sldId="2147483656"/>
              <ac:spMk id="2" creationId="{4F740537-41A2-C897-92E3-5D7565FBF0CE}"/>
            </ac:spMkLst>
          </pc:spChg>
        </pc:sldLayoutChg>
        <pc:sldLayoutChg chg="addSp modSp">
          <pc:chgData name="Lại Quan Thiên" userId="7122f88e-d84d-4065-8574-ab3849c907ee" providerId="ADAL" clId="{AC939DCF-0A64-494F-8522-911AF6605223}" dt="2025-01-01T12:26:14.661" v="498"/>
          <pc:sldLayoutMkLst>
            <pc:docMk/>
            <pc:sldMasterMk cId="0" sldId="2147483672"/>
            <pc:sldLayoutMk cId="0" sldId="2147483658"/>
          </pc:sldLayoutMkLst>
          <pc:spChg chg="add mod">
            <ac:chgData name="Lại Quan Thiên" userId="7122f88e-d84d-4065-8574-ab3849c907ee" providerId="ADAL" clId="{AC939DCF-0A64-494F-8522-911AF6605223}" dt="2025-01-01T12:26:14.661" v="498"/>
            <ac:spMkLst>
              <pc:docMk/>
              <pc:sldMasterMk cId="0" sldId="2147483672"/>
              <pc:sldLayoutMk cId="0" sldId="2147483658"/>
              <ac:spMk id="2" creationId="{1C157268-A1B1-0367-2341-BA2B57FE8649}"/>
            </ac:spMkLst>
          </pc:spChg>
        </pc:sldLayoutChg>
        <pc:sldLayoutChg chg="addSp modSp">
          <pc:chgData name="Lại Quan Thiên" userId="7122f88e-d84d-4065-8574-ab3849c907ee" providerId="ADAL" clId="{AC939DCF-0A64-494F-8522-911AF6605223}" dt="2025-01-01T12:26:16.318" v="500"/>
          <pc:sldLayoutMkLst>
            <pc:docMk/>
            <pc:sldMasterMk cId="0" sldId="2147483672"/>
            <pc:sldLayoutMk cId="0" sldId="2147483659"/>
          </pc:sldLayoutMkLst>
          <pc:spChg chg="add mod">
            <ac:chgData name="Lại Quan Thiên" userId="7122f88e-d84d-4065-8574-ab3849c907ee" providerId="ADAL" clId="{AC939DCF-0A64-494F-8522-911AF6605223}" dt="2025-01-01T12:26:16.318" v="500"/>
            <ac:spMkLst>
              <pc:docMk/>
              <pc:sldMasterMk cId="0" sldId="2147483672"/>
              <pc:sldLayoutMk cId="0" sldId="2147483659"/>
              <ac:spMk id="2" creationId="{24AE4D96-A6F8-8670-AC77-881297C6BE1B}"/>
            </ac:spMkLst>
          </pc:spChg>
        </pc:sldLayoutChg>
        <pc:sldLayoutChg chg="addSp modSp">
          <pc:chgData name="Lại Quan Thiên" userId="7122f88e-d84d-4065-8574-ab3849c907ee" providerId="ADAL" clId="{AC939DCF-0A64-494F-8522-911AF6605223}" dt="2025-01-01T12:26:17.313" v="501"/>
          <pc:sldLayoutMkLst>
            <pc:docMk/>
            <pc:sldMasterMk cId="0" sldId="2147483672"/>
            <pc:sldLayoutMk cId="0" sldId="2147483665"/>
          </pc:sldLayoutMkLst>
          <pc:spChg chg="add mod">
            <ac:chgData name="Lại Quan Thiên" userId="7122f88e-d84d-4065-8574-ab3849c907ee" providerId="ADAL" clId="{AC939DCF-0A64-494F-8522-911AF6605223}" dt="2025-01-01T12:26:17.313" v="501"/>
            <ac:spMkLst>
              <pc:docMk/>
              <pc:sldMasterMk cId="0" sldId="2147483672"/>
              <pc:sldLayoutMk cId="0" sldId="2147483665"/>
              <ac:spMk id="2" creationId="{6DAE2752-8C83-CBEC-E7DA-AC7BADCA7132}"/>
            </ac:spMkLst>
          </pc:spChg>
        </pc:sldLayoutChg>
        <pc:sldLayoutChg chg="addSp modSp">
          <pc:chgData name="Lại Quan Thiên" userId="7122f88e-d84d-4065-8574-ab3849c907ee" providerId="ADAL" clId="{AC939DCF-0A64-494F-8522-911AF6605223}" dt="2025-01-01T12:26:17.823" v="502"/>
          <pc:sldLayoutMkLst>
            <pc:docMk/>
            <pc:sldMasterMk cId="0" sldId="2147483672"/>
            <pc:sldLayoutMk cId="0" sldId="2147483668"/>
          </pc:sldLayoutMkLst>
          <pc:spChg chg="add mod">
            <ac:chgData name="Lại Quan Thiên" userId="7122f88e-d84d-4065-8574-ab3849c907ee" providerId="ADAL" clId="{AC939DCF-0A64-494F-8522-911AF6605223}" dt="2025-01-01T12:26:17.823" v="502"/>
            <ac:spMkLst>
              <pc:docMk/>
              <pc:sldMasterMk cId="0" sldId="2147483672"/>
              <pc:sldLayoutMk cId="0" sldId="2147483668"/>
              <ac:spMk id="2" creationId="{BE64A511-DDC2-3D32-F6EB-76363B2DFF71}"/>
            </ac:spMkLst>
          </pc:spChg>
        </pc:sldLayoutChg>
        <pc:sldLayoutChg chg="addSp modSp">
          <pc:chgData name="Lại Quan Thiên" userId="7122f88e-d84d-4065-8574-ab3849c907ee" providerId="ADAL" clId="{AC939DCF-0A64-494F-8522-911AF6605223}" dt="2025-01-01T12:26:18.958" v="503"/>
          <pc:sldLayoutMkLst>
            <pc:docMk/>
            <pc:sldMasterMk cId="0" sldId="2147483672"/>
            <pc:sldLayoutMk cId="0" sldId="2147483669"/>
          </pc:sldLayoutMkLst>
          <pc:spChg chg="add mod">
            <ac:chgData name="Lại Quan Thiên" userId="7122f88e-d84d-4065-8574-ab3849c907ee" providerId="ADAL" clId="{AC939DCF-0A64-494F-8522-911AF6605223}" dt="2025-01-01T12:26:18.958" v="503"/>
            <ac:spMkLst>
              <pc:docMk/>
              <pc:sldMasterMk cId="0" sldId="2147483672"/>
              <pc:sldLayoutMk cId="0" sldId="2147483669"/>
              <ac:spMk id="2" creationId="{72355323-F8E4-A45F-27F4-9FE89A959A43}"/>
            </ac:spMkLst>
          </pc:spChg>
        </pc:sldLayoutChg>
      </pc:sldMasterChg>
    </pc:docChg>
  </pc:docChgLst>
  <pc:docChgLst>
    <pc:chgData name="Mai Nguyễn Nam Phương" userId="b814e042-25ba-44a4-b3eb-bc02c05a8771" providerId="ADAL" clId="{839A172D-1960-4E6E-880D-E324E0A12BDC}"/>
    <pc:docChg chg="undo custSel addSld delSld modSld">
      <pc:chgData name="Mai Nguyễn Nam Phương" userId="b814e042-25ba-44a4-b3eb-bc02c05a8771" providerId="ADAL" clId="{839A172D-1960-4E6E-880D-E324E0A12BDC}" dt="2024-12-24T18:02:10.410" v="445"/>
      <pc:docMkLst>
        <pc:docMk/>
      </pc:docMkLst>
      <pc:sldChg chg="addSp delSp modSp mod">
        <pc:chgData name="Mai Nguyễn Nam Phương" userId="b814e042-25ba-44a4-b3eb-bc02c05a8771" providerId="ADAL" clId="{839A172D-1960-4E6E-880D-E324E0A12BDC}" dt="2024-12-17T11:50:58.295" v="73" actId="1076"/>
        <pc:sldMkLst>
          <pc:docMk/>
          <pc:sldMk cId="0" sldId="258"/>
        </pc:sldMkLst>
        <pc:spChg chg="mod">
          <ac:chgData name="Mai Nguyễn Nam Phương" userId="b814e042-25ba-44a4-b3eb-bc02c05a8771" providerId="ADAL" clId="{839A172D-1960-4E6E-880D-E324E0A12BDC}" dt="2024-12-17T11:50:01.599" v="61" actId="1076"/>
          <ac:spMkLst>
            <pc:docMk/>
            <pc:sldMk cId="0" sldId="258"/>
            <ac:spMk id="2" creationId="{CD643990-5FC3-C524-A6E3-17328F3FA9DD}"/>
          </ac:spMkLst>
        </pc:spChg>
        <pc:spChg chg="mod">
          <ac:chgData name="Mai Nguyễn Nam Phương" userId="b814e042-25ba-44a4-b3eb-bc02c05a8771" providerId="ADAL" clId="{839A172D-1960-4E6E-880D-E324E0A12BDC}" dt="2024-12-17T11:49:58.524" v="60" actId="1076"/>
          <ac:spMkLst>
            <pc:docMk/>
            <pc:sldMk cId="0" sldId="258"/>
            <ac:spMk id="3" creationId="{F3C21B27-7152-2764-E276-93252D871937}"/>
          </ac:spMkLst>
        </pc:spChg>
        <pc:spChg chg="add mod">
          <ac:chgData name="Mai Nguyễn Nam Phương" userId="b814e042-25ba-44a4-b3eb-bc02c05a8771" providerId="ADAL" clId="{839A172D-1960-4E6E-880D-E324E0A12BDC}" dt="2024-12-17T11:50:32.153" v="68" actId="1076"/>
          <ac:spMkLst>
            <pc:docMk/>
            <pc:sldMk cId="0" sldId="258"/>
            <ac:spMk id="4" creationId="{37DA45D0-8E19-734B-E0BA-6E1BFE9FEDD1}"/>
          </ac:spMkLst>
        </pc:spChg>
        <pc:spChg chg="add mod">
          <ac:chgData name="Mai Nguyễn Nam Phương" userId="b814e042-25ba-44a4-b3eb-bc02c05a8771" providerId="ADAL" clId="{839A172D-1960-4E6E-880D-E324E0A12BDC}" dt="2024-12-17T11:50:36.686" v="69" actId="1076"/>
          <ac:spMkLst>
            <pc:docMk/>
            <pc:sldMk cId="0" sldId="258"/>
            <ac:spMk id="6" creationId="{FFE3BC5B-F6FE-0D39-0BB7-94905C3D18EE}"/>
          </ac:spMkLst>
        </pc:spChg>
        <pc:spChg chg="mod">
          <ac:chgData name="Mai Nguyễn Nam Phương" userId="b814e042-25ba-44a4-b3eb-bc02c05a8771" providerId="ADAL" clId="{839A172D-1960-4E6E-880D-E324E0A12BDC}" dt="2024-12-17T11:50:23.089" v="66" actId="1076"/>
          <ac:spMkLst>
            <pc:docMk/>
            <pc:sldMk cId="0" sldId="258"/>
            <ac:spMk id="213" creationId="{00000000-0000-0000-0000-000000000000}"/>
          </ac:spMkLst>
        </pc:spChg>
        <pc:spChg chg="mod">
          <ac:chgData name="Mai Nguyễn Nam Phương" userId="b814e042-25ba-44a4-b3eb-bc02c05a8771" providerId="ADAL" clId="{839A172D-1960-4E6E-880D-E324E0A12BDC}" dt="2024-12-17T11:50:04.596" v="62" actId="1076"/>
          <ac:spMkLst>
            <pc:docMk/>
            <pc:sldMk cId="0" sldId="258"/>
            <ac:spMk id="214" creationId="{00000000-0000-0000-0000-000000000000}"/>
          </ac:spMkLst>
        </pc:spChg>
        <pc:spChg chg="mod">
          <ac:chgData name="Mai Nguyễn Nam Phương" userId="b814e042-25ba-44a4-b3eb-bc02c05a8771" providerId="ADAL" clId="{839A172D-1960-4E6E-880D-E324E0A12BDC}" dt="2024-12-17T11:50:56.207" v="72" actId="1076"/>
          <ac:spMkLst>
            <pc:docMk/>
            <pc:sldMk cId="0" sldId="258"/>
            <ac:spMk id="215" creationId="{00000000-0000-0000-0000-000000000000}"/>
          </ac:spMkLst>
        </pc:spChg>
        <pc:spChg chg="mod">
          <ac:chgData name="Mai Nguyễn Nam Phương" userId="b814e042-25ba-44a4-b3eb-bc02c05a8771" providerId="ADAL" clId="{839A172D-1960-4E6E-880D-E324E0A12BDC}" dt="2024-12-17T11:50:11.604" v="63" actId="1076"/>
          <ac:spMkLst>
            <pc:docMk/>
            <pc:sldMk cId="0" sldId="258"/>
            <ac:spMk id="219" creationId="{00000000-0000-0000-0000-000000000000}"/>
          </ac:spMkLst>
        </pc:spChg>
        <pc:spChg chg="mod">
          <ac:chgData name="Mai Nguyễn Nam Phương" userId="b814e042-25ba-44a4-b3eb-bc02c05a8771" providerId="ADAL" clId="{839A172D-1960-4E6E-880D-E324E0A12BDC}" dt="2024-12-17T11:48:52.675" v="17" actId="1076"/>
          <ac:spMkLst>
            <pc:docMk/>
            <pc:sldMk cId="0" sldId="258"/>
            <ac:spMk id="220" creationId="{00000000-0000-0000-0000-000000000000}"/>
          </ac:spMkLst>
        </pc:spChg>
        <pc:spChg chg="mod">
          <ac:chgData name="Mai Nguyễn Nam Phương" userId="b814e042-25ba-44a4-b3eb-bc02c05a8771" providerId="ADAL" clId="{839A172D-1960-4E6E-880D-E324E0A12BDC}" dt="2024-12-17T11:50:28.734" v="67" actId="1076"/>
          <ac:spMkLst>
            <pc:docMk/>
            <pc:sldMk cId="0" sldId="258"/>
            <ac:spMk id="221" creationId="{00000000-0000-0000-0000-000000000000}"/>
          </ac:spMkLst>
        </pc:spChg>
        <pc:spChg chg="mod">
          <ac:chgData name="Mai Nguyễn Nam Phương" userId="b814e042-25ba-44a4-b3eb-bc02c05a8771" providerId="ADAL" clId="{839A172D-1960-4E6E-880D-E324E0A12BDC}" dt="2024-12-17T11:50:58.295" v="73" actId="1076"/>
          <ac:spMkLst>
            <pc:docMk/>
            <pc:sldMk cId="0" sldId="258"/>
            <ac:spMk id="222" creationId="{00000000-0000-0000-0000-000000000000}"/>
          </ac:spMkLst>
        </pc:spChg>
      </pc:sldChg>
      <pc:sldChg chg="addSp modSp mod modAnim">
        <pc:chgData name="Mai Nguyễn Nam Phương" userId="b814e042-25ba-44a4-b3eb-bc02c05a8771" providerId="ADAL" clId="{839A172D-1960-4E6E-880D-E324E0A12BDC}" dt="2024-12-17T13:24:13.602" v="126"/>
        <pc:sldMkLst>
          <pc:docMk/>
          <pc:sldMk cId="0" sldId="260"/>
        </pc:sldMkLst>
        <pc:spChg chg="add mod">
          <ac:chgData name="Mai Nguyễn Nam Phương" userId="b814e042-25ba-44a4-b3eb-bc02c05a8771" providerId="ADAL" clId="{839A172D-1960-4E6E-880D-E324E0A12BDC}" dt="2024-12-17T13:23:40.799" v="122" actId="1076"/>
          <ac:spMkLst>
            <pc:docMk/>
            <pc:sldMk cId="0" sldId="260"/>
            <ac:spMk id="2" creationId="{4E654175-B806-CD1B-5D15-D99637AD0A1C}"/>
          </ac:spMkLst>
        </pc:spChg>
        <pc:spChg chg="add mod">
          <ac:chgData name="Mai Nguyễn Nam Phương" userId="b814e042-25ba-44a4-b3eb-bc02c05a8771" providerId="ADAL" clId="{839A172D-1960-4E6E-880D-E324E0A12BDC}" dt="2024-12-17T13:23:49.878" v="124"/>
          <ac:spMkLst>
            <pc:docMk/>
            <pc:sldMk cId="0" sldId="260"/>
            <ac:spMk id="3" creationId="{CC027903-4280-E8A1-4B6A-8783B6AFF42A}"/>
          </ac:spMkLst>
        </pc:spChg>
      </pc:sldChg>
      <pc:sldChg chg="del">
        <pc:chgData name="Mai Nguyễn Nam Phương" userId="b814e042-25ba-44a4-b3eb-bc02c05a8771" providerId="ADAL" clId="{839A172D-1960-4E6E-880D-E324E0A12BDC}" dt="2024-12-17T13:24:29.664" v="127" actId="2696"/>
        <pc:sldMkLst>
          <pc:docMk/>
          <pc:sldMk cId="4093946668" sldId="305"/>
        </pc:sldMkLst>
      </pc:sldChg>
      <pc:sldChg chg="del">
        <pc:chgData name="Mai Nguyễn Nam Phương" userId="b814e042-25ba-44a4-b3eb-bc02c05a8771" providerId="ADAL" clId="{839A172D-1960-4E6E-880D-E324E0A12BDC}" dt="2024-12-17T13:22:55.380" v="114" actId="2696"/>
        <pc:sldMkLst>
          <pc:docMk/>
          <pc:sldMk cId="2658320717" sldId="306"/>
        </pc:sldMkLst>
      </pc:sldChg>
      <pc:sldChg chg="del mod modShow">
        <pc:chgData name="Mai Nguyễn Nam Phương" userId="b814e042-25ba-44a4-b3eb-bc02c05a8771" providerId="ADAL" clId="{839A172D-1960-4E6E-880D-E324E0A12BDC}" dt="2024-12-17T13:22:57.726" v="115" actId="2696"/>
        <pc:sldMkLst>
          <pc:docMk/>
          <pc:sldMk cId="3995761382" sldId="307"/>
        </pc:sldMkLst>
      </pc:sldChg>
      <pc:sldChg chg="del mod modShow">
        <pc:chgData name="Mai Nguyễn Nam Phương" userId="b814e042-25ba-44a4-b3eb-bc02c05a8771" providerId="ADAL" clId="{839A172D-1960-4E6E-880D-E324E0A12BDC}" dt="2024-12-17T13:23:03.644" v="116" actId="2696"/>
        <pc:sldMkLst>
          <pc:docMk/>
          <pc:sldMk cId="1976955545" sldId="308"/>
        </pc:sldMkLst>
      </pc:sldChg>
      <pc:sldChg chg="del mod modShow">
        <pc:chgData name="Mai Nguyễn Nam Phương" userId="b814e042-25ba-44a4-b3eb-bc02c05a8771" providerId="ADAL" clId="{839A172D-1960-4E6E-880D-E324E0A12BDC}" dt="2024-12-17T13:22:52.832" v="113" actId="2696"/>
        <pc:sldMkLst>
          <pc:docMk/>
          <pc:sldMk cId="905467602" sldId="309"/>
        </pc:sldMkLst>
      </pc:sldChg>
      <pc:sldChg chg="del mod modShow">
        <pc:chgData name="Mai Nguyễn Nam Phương" userId="b814e042-25ba-44a4-b3eb-bc02c05a8771" providerId="ADAL" clId="{839A172D-1960-4E6E-880D-E324E0A12BDC}" dt="2024-12-17T13:23:05.281" v="117" actId="2696"/>
        <pc:sldMkLst>
          <pc:docMk/>
          <pc:sldMk cId="2865504270" sldId="310"/>
        </pc:sldMkLst>
      </pc:sldChg>
      <pc:sldChg chg="addSp delSp modSp mod modAnim">
        <pc:chgData name="Mai Nguyễn Nam Phương" userId="b814e042-25ba-44a4-b3eb-bc02c05a8771" providerId="ADAL" clId="{839A172D-1960-4E6E-880D-E324E0A12BDC}" dt="2024-12-24T17:55:46.456" v="410" actId="21"/>
        <pc:sldMkLst>
          <pc:docMk/>
          <pc:sldMk cId="2221661104" sldId="311"/>
        </pc:sldMkLst>
        <pc:spChg chg="add mod">
          <ac:chgData name="Mai Nguyễn Nam Phương" userId="b814e042-25ba-44a4-b3eb-bc02c05a8771" providerId="ADAL" clId="{839A172D-1960-4E6E-880D-E324E0A12BDC}" dt="2024-12-17T13:17:35.365" v="98" actId="1076"/>
          <ac:spMkLst>
            <pc:docMk/>
            <pc:sldMk cId="2221661104" sldId="311"/>
            <ac:spMk id="3" creationId="{9C9CD854-2945-7AEC-A861-34E8FC02557F}"/>
          </ac:spMkLst>
        </pc:spChg>
        <pc:spChg chg="add mod">
          <ac:chgData name="Mai Nguyễn Nam Phương" userId="b814e042-25ba-44a4-b3eb-bc02c05a8771" providerId="ADAL" clId="{839A172D-1960-4E6E-880D-E324E0A12BDC}" dt="2024-12-17T13:50:18.243" v="211" actId="1076"/>
          <ac:spMkLst>
            <pc:docMk/>
            <pc:sldMk cId="2221661104" sldId="311"/>
            <ac:spMk id="5" creationId="{BFE8A254-4A11-21B1-F273-643B867C4EC4}"/>
          </ac:spMkLst>
        </pc:spChg>
        <pc:spChg chg="mod">
          <ac:chgData name="Mai Nguyễn Nam Phương" userId="b814e042-25ba-44a4-b3eb-bc02c05a8771" providerId="ADAL" clId="{839A172D-1960-4E6E-880D-E324E0A12BDC}" dt="2024-12-17T13:49:59.815" v="210" actId="20577"/>
          <ac:spMkLst>
            <pc:docMk/>
            <pc:sldMk cId="2221661104" sldId="311"/>
            <ac:spMk id="7" creationId="{7CF6FC27-5DD1-47E6-2C93-AAD2CEF8218B}"/>
          </ac:spMkLst>
        </pc:spChg>
      </pc:sldChg>
      <pc:sldChg chg="del modAnim">
        <pc:chgData name="Mai Nguyễn Nam Phương" userId="b814e042-25ba-44a4-b3eb-bc02c05a8771" providerId="ADAL" clId="{839A172D-1960-4E6E-880D-E324E0A12BDC}" dt="2024-12-17T13:18:22.583" v="100" actId="2696"/>
        <pc:sldMkLst>
          <pc:docMk/>
          <pc:sldMk cId="3176557336" sldId="312"/>
        </pc:sldMkLst>
      </pc:sldChg>
      <pc:sldChg chg="addSp modSp mod modAnim">
        <pc:chgData name="Mai Nguyễn Nam Phương" userId="b814e042-25ba-44a4-b3eb-bc02c05a8771" providerId="ADAL" clId="{839A172D-1960-4E6E-880D-E324E0A12BDC}" dt="2024-12-24T17:58:24.626" v="430"/>
        <pc:sldMkLst>
          <pc:docMk/>
          <pc:sldMk cId="3415575206" sldId="313"/>
        </pc:sldMkLst>
        <pc:spChg chg="add mod">
          <ac:chgData name="Mai Nguyễn Nam Phương" userId="b814e042-25ba-44a4-b3eb-bc02c05a8771" providerId="ADAL" clId="{839A172D-1960-4E6E-880D-E324E0A12BDC}" dt="2024-12-17T13:21:26.719" v="105" actId="1076"/>
          <ac:spMkLst>
            <pc:docMk/>
            <pc:sldMk cId="3415575206" sldId="313"/>
            <ac:spMk id="3" creationId="{A73530CB-3BA3-5CE2-52A5-F38039A837A0}"/>
          </ac:spMkLst>
        </pc:spChg>
        <pc:spChg chg="add mod">
          <ac:chgData name="Mai Nguyễn Nam Phương" userId="b814e042-25ba-44a4-b3eb-bc02c05a8771" providerId="ADAL" clId="{839A172D-1960-4E6E-880D-E324E0A12BDC}" dt="2024-12-17T13:21:54.052" v="108"/>
          <ac:spMkLst>
            <pc:docMk/>
            <pc:sldMk cId="3415575206" sldId="313"/>
            <ac:spMk id="5" creationId="{CFF86DF0-55CE-BA04-CECC-472DD1778007}"/>
          </ac:spMkLst>
        </pc:spChg>
        <pc:spChg chg="add mod">
          <ac:chgData name="Mai Nguyễn Nam Phương" userId="b814e042-25ba-44a4-b3eb-bc02c05a8771" providerId="ADAL" clId="{839A172D-1960-4E6E-880D-E324E0A12BDC}" dt="2024-12-17T13:31:03.162" v="144"/>
          <ac:spMkLst>
            <pc:docMk/>
            <pc:sldMk cId="3415575206" sldId="313"/>
            <ac:spMk id="8" creationId="{5B66404C-0B70-9E3E-762E-31DA589FE8DA}"/>
          </ac:spMkLst>
        </pc:spChg>
        <pc:picChg chg="add mod">
          <ac:chgData name="Mai Nguyễn Nam Phương" userId="b814e042-25ba-44a4-b3eb-bc02c05a8771" providerId="ADAL" clId="{839A172D-1960-4E6E-880D-E324E0A12BDC}" dt="2024-12-17T13:30:27.969" v="141" actId="1076"/>
          <ac:picMkLst>
            <pc:docMk/>
            <pc:sldMk cId="3415575206" sldId="313"/>
            <ac:picMk id="7" creationId="{F3EB05F8-D04A-25A2-328E-9C2EAC9CC8F4}"/>
          </ac:picMkLst>
        </pc:picChg>
      </pc:sldChg>
      <pc:sldChg chg="del mod modShow">
        <pc:chgData name="Mai Nguyễn Nam Phương" userId="b814e042-25ba-44a4-b3eb-bc02c05a8771" providerId="ADAL" clId="{839A172D-1960-4E6E-880D-E324E0A12BDC}" dt="2024-12-17T13:24:34.735" v="128" actId="2696"/>
        <pc:sldMkLst>
          <pc:docMk/>
          <pc:sldMk cId="1115619856" sldId="314"/>
        </pc:sldMkLst>
      </pc:sldChg>
      <pc:sldChg chg="del">
        <pc:chgData name="Mai Nguyễn Nam Phương" userId="b814e042-25ba-44a4-b3eb-bc02c05a8771" providerId="ADAL" clId="{839A172D-1960-4E6E-880D-E324E0A12BDC}" dt="2024-12-17T13:25:21.365" v="130" actId="2696"/>
        <pc:sldMkLst>
          <pc:docMk/>
          <pc:sldMk cId="3516534281" sldId="315"/>
        </pc:sldMkLst>
      </pc:sldChg>
      <pc:sldChg chg="del">
        <pc:chgData name="Mai Nguyễn Nam Phương" userId="b814e042-25ba-44a4-b3eb-bc02c05a8771" providerId="ADAL" clId="{839A172D-1960-4E6E-880D-E324E0A12BDC}" dt="2024-12-17T13:28:07.022" v="137" actId="2696"/>
        <pc:sldMkLst>
          <pc:docMk/>
          <pc:sldMk cId="1937413030" sldId="316"/>
        </pc:sldMkLst>
      </pc:sldChg>
      <pc:sldChg chg="del mod modShow">
        <pc:chgData name="Mai Nguyễn Nam Phương" userId="b814e042-25ba-44a4-b3eb-bc02c05a8771" providerId="ADAL" clId="{839A172D-1960-4E6E-880D-E324E0A12BDC}" dt="2024-12-17T16:19:41.351" v="402" actId="2696"/>
        <pc:sldMkLst>
          <pc:docMk/>
          <pc:sldMk cId="2088342129" sldId="317"/>
        </pc:sldMkLst>
      </pc:sldChg>
      <pc:sldChg chg="del mod modShow">
        <pc:chgData name="Mai Nguyễn Nam Phương" userId="b814e042-25ba-44a4-b3eb-bc02c05a8771" providerId="ADAL" clId="{839A172D-1960-4E6E-880D-E324E0A12BDC}" dt="2024-12-17T16:19:43.567" v="403" actId="2696"/>
        <pc:sldMkLst>
          <pc:docMk/>
          <pc:sldMk cId="442196088" sldId="318"/>
        </pc:sldMkLst>
      </pc:sldChg>
      <pc:sldChg chg="del mod modShow">
        <pc:chgData name="Mai Nguyễn Nam Phương" userId="b814e042-25ba-44a4-b3eb-bc02c05a8771" providerId="ADAL" clId="{839A172D-1960-4E6E-880D-E324E0A12BDC}" dt="2024-12-17T16:19:45.390" v="404" actId="2696"/>
        <pc:sldMkLst>
          <pc:docMk/>
          <pc:sldMk cId="1238316507" sldId="319"/>
        </pc:sldMkLst>
      </pc:sldChg>
      <pc:sldChg chg="del mod modShow">
        <pc:chgData name="Mai Nguyễn Nam Phương" userId="b814e042-25ba-44a4-b3eb-bc02c05a8771" providerId="ADAL" clId="{839A172D-1960-4E6E-880D-E324E0A12BDC}" dt="2024-12-17T16:19:47.546" v="405" actId="2696"/>
        <pc:sldMkLst>
          <pc:docMk/>
          <pc:sldMk cId="776743179" sldId="320"/>
        </pc:sldMkLst>
      </pc:sldChg>
      <pc:sldChg chg="del">
        <pc:chgData name="Mai Nguyễn Nam Phương" userId="b814e042-25ba-44a4-b3eb-bc02c05a8771" providerId="ADAL" clId="{839A172D-1960-4E6E-880D-E324E0A12BDC}" dt="2024-12-17T13:32:43.657" v="147" actId="2696"/>
        <pc:sldMkLst>
          <pc:docMk/>
          <pc:sldMk cId="3847343380" sldId="321"/>
        </pc:sldMkLst>
      </pc:sldChg>
      <pc:sldChg chg="addSp modSp mod modAnim">
        <pc:chgData name="Mai Nguyễn Nam Phương" userId="b814e042-25ba-44a4-b3eb-bc02c05a8771" providerId="ADAL" clId="{839A172D-1960-4E6E-880D-E324E0A12BDC}" dt="2024-12-24T18:02:10.410" v="445"/>
        <pc:sldMkLst>
          <pc:docMk/>
          <pc:sldMk cId="878639443" sldId="322"/>
        </pc:sldMkLst>
        <pc:spChg chg="add mod">
          <ac:chgData name="Mai Nguyễn Nam Phương" userId="b814e042-25ba-44a4-b3eb-bc02c05a8771" providerId="ADAL" clId="{839A172D-1960-4E6E-880D-E324E0A12BDC}" dt="2024-12-17T13:36:15.354" v="161"/>
          <ac:spMkLst>
            <pc:docMk/>
            <pc:sldMk cId="878639443" sldId="322"/>
            <ac:spMk id="3" creationId="{3A95236F-46FB-1A5A-CEFC-895FB8E27F10}"/>
          </ac:spMkLst>
        </pc:spChg>
        <pc:graphicFrameChg chg="add mod modGraphic">
          <ac:chgData name="Mai Nguyễn Nam Phương" userId="b814e042-25ba-44a4-b3eb-bc02c05a8771" providerId="ADAL" clId="{839A172D-1960-4E6E-880D-E324E0A12BDC}" dt="2024-12-17T13:34:36.607" v="154" actId="1076"/>
          <ac:graphicFrameMkLst>
            <pc:docMk/>
            <pc:sldMk cId="878639443" sldId="322"/>
            <ac:graphicFrameMk id="2" creationId="{1921F353-6483-9E9E-27B8-44C50EE0BBD5}"/>
          </ac:graphicFrameMkLst>
        </pc:graphicFrameChg>
        <pc:picChg chg="add">
          <ac:chgData name="Mai Nguyễn Nam Phương" userId="b814e042-25ba-44a4-b3eb-bc02c05a8771" providerId="ADAL" clId="{839A172D-1960-4E6E-880D-E324E0A12BDC}" dt="2024-12-24T17:59:23.042" v="431" actId="22"/>
          <ac:picMkLst>
            <pc:docMk/>
            <pc:sldMk cId="878639443" sldId="322"/>
            <ac:picMk id="8" creationId="{45CC4D64-1A27-A344-6F40-9CFE9E9978A8}"/>
          </ac:picMkLst>
        </pc:picChg>
        <pc:picChg chg="add">
          <ac:chgData name="Mai Nguyễn Nam Phương" userId="b814e042-25ba-44a4-b3eb-bc02c05a8771" providerId="ADAL" clId="{839A172D-1960-4E6E-880D-E324E0A12BDC}" dt="2024-12-24T17:59:55.572" v="435" actId="22"/>
          <ac:picMkLst>
            <pc:docMk/>
            <pc:sldMk cId="878639443" sldId="322"/>
            <ac:picMk id="10" creationId="{EA4E03FC-BD19-B2A4-771F-681D3D75E525}"/>
          </ac:picMkLst>
        </pc:picChg>
      </pc:sldChg>
      <pc:sldChg chg="del">
        <pc:chgData name="Mai Nguyễn Nam Phương" userId="b814e042-25ba-44a4-b3eb-bc02c05a8771" providerId="ADAL" clId="{839A172D-1960-4E6E-880D-E324E0A12BDC}" dt="2024-12-17T13:35:30.561" v="157" actId="2696"/>
        <pc:sldMkLst>
          <pc:docMk/>
          <pc:sldMk cId="794314076" sldId="324"/>
        </pc:sldMkLst>
      </pc:sldChg>
      <pc:sldChg chg="del">
        <pc:chgData name="Mai Nguyễn Nam Phương" userId="b814e042-25ba-44a4-b3eb-bc02c05a8771" providerId="ADAL" clId="{839A172D-1960-4E6E-880D-E324E0A12BDC}" dt="2024-12-17T13:35:47.592" v="158" actId="2696"/>
        <pc:sldMkLst>
          <pc:docMk/>
          <pc:sldMk cId="1337664497" sldId="325"/>
        </pc:sldMkLst>
      </pc:sldChg>
      <pc:sldChg chg="del mod modShow">
        <pc:chgData name="Mai Nguyễn Nam Phương" userId="b814e042-25ba-44a4-b3eb-bc02c05a8771" providerId="ADAL" clId="{839A172D-1960-4E6E-880D-E324E0A12BDC}" dt="2024-12-17T16:28:04.811" v="406" actId="2696"/>
        <pc:sldMkLst>
          <pc:docMk/>
          <pc:sldMk cId="3578734668" sldId="326"/>
        </pc:sldMkLst>
      </pc:sldChg>
      <pc:sldChg chg="add del mod modShow">
        <pc:chgData name="Mai Nguyễn Nam Phương" userId="b814e042-25ba-44a4-b3eb-bc02c05a8771" providerId="ADAL" clId="{839A172D-1960-4E6E-880D-E324E0A12BDC}" dt="2024-12-17T16:28:06.862" v="407" actId="2696"/>
        <pc:sldMkLst>
          <pc:docMk/>
          <pc:sldMk cId="1351104479" sldId="327"/>
        </pc:sldMkLst>
      </pc:sldChg>
      <pc:sldChg chg="del">
        <pc:chgData name="Mai Nguyễn Nam Phương" userId="b814e042-25ba-44a4-b3eb-bc02c05a8771" providerId="ADAL" clId="{839A172D-1960-4E6E-880D-E324E0A12BDC}" dt="2024-12-17T13:36:29.488" v="163" actId="2696"/>
        <pc:sldMkLst>
          <pc:docMk/>
          <pc:sldMk cId="2893472874" sldId="328"/>
        </pc:sldMkLst>
      </pc:sldChg>
      <pc:sldChg chg="addSp delSp modSp mod modTransition delAnim modAnim">
        <pc:chgData name="Mai Nguyễn Nam Phương" userId="b814e042-25ba-44a4-b3eb-bc02c05a8771" providerId="ADAL" clId="{839A172D-1960-4E6E-880D-E324E0A12BDC}" dt="2024-12-17T14:36:24.460" v="401"/>
        <pc:sldMkLst>
          <pc:docMk/>
          <pc:sldMk cId="3828895081" sldId="329"/>
        </pc:sldMkLst>
        <pc:spChg chg="add mod">
          <ac:chgData name="Mai Nguyễn Nam Phương" userId="b814e042-25ba-44a4-b3eb-bc02c05a8771" providerId="ADAL" clId="{839A172D-1960-4E6E-880D-E324E0A12BDC}" dt="2024-12-17T13:41:14.143" v="175"/>
          <ac:spMkLst>
            <pc:docMk/>
            <pc:sldMk cId="3828895081" sldId="329"/>
            <ac:spMk id="3" creationId="{4B9F1E6B-4DB2-4AF6-738B-4D96814AA483}"/>
          </ac:spMkLst>
        </pc:spChg>
        <pc:spChg chg="add mod">
          <ac:chgData name="Mai Nguyễn Nam Phương" userId="b814e042-25ba-44a4-b3eb-bc02c05a8771" providerId="ADAL" clId="{839A172D-1960-4E6E-880D-E324E0A12BDC}" dt="2024-12-17T13:43:00.481" v="187" actId="1076"/>
          <ac:spMkLst>
            <pc:docMk/>
            <pc:sldMk cId="3828895081" sldId="329"/>
            <ac:spMk id="5" creationId="{3D5A0ABE-FF97-5BA6-878D-3BCAC6C4F9E7}"/>
          </ac:spMkLst>
        </pc:spChg>
        <pc:spChg chg="add mod">
          <ac:chgData name="Mai Nguyễn Nam Phương" userId="b814e042-25ba-44a4-b3eb-bc02c05a8771" providerId="ADAL" clId="{839A172D-1960-4E6E-880D-E324E0A12BDC}" dt="2024-12-17T14:34:08.169" v="294" actId="1076"/>
          <ac:spMkLst>
            <pc:docMk/>
            <pc:sldMk cId="3828895081" sldId="329"/>
            <ac:spMk id="8" creationId="{D339BB0A-B5D0-D848-DC1B-81A53D1AA879}"/>
          </ac:spMkLst>
        </pc:spChg>
        <pc:spChg chg="add mod">
          <ac:chgData name="Mai Nguyễn Nam Phương" userId="b814e042-25ba-44a4-b3eb-bc02c05a8771" providerId="ADAL" clId="{839A172D-1960-4E6E-880D-E324E0A12BDC}" dt="2024-12-17T13:55:23.038" v="273" actId="1076"/>
          <ac:spMkLst>
            <pc:docMk/>
            <pc:sldMk cId="3828895081" sldId="329"/>
            <ac:spMk id="9" creationId="{967705D3-3A7C-9E06-A2FD-9AAD8A8F4620}"/>
          </ac:spMkLst>
        </pc:spChg>
        <pc:spChg chg="add mod">
          <ac:chgData name="Mai Nguyễn Nam Phương" userId="b814e042-25ba-44a4-b3eb-bc02c05a8771" providerId="ADAL" clId="{839A172D-1960-4E6E-880D-E324E0A12BDC}" dt="2024-12-17T14:36:21.636" v="400" actId="1076"/>
          <ac:spMkLst>
            <pc:docMk/>
            <pc:sldMk cId="3828895081" sldId="329"/>
            <ac:spMk id="11" creationId="{88E430F8-F06A-54E2-0E12-CEE9B2851314}"/>
          </ac:spMkLst>
        </pc:spChg>
        <pc:picChg chg="add mod">
          <ac:chgData name="Mai Nguyễn Nam Phương" userId="b814e042-25ba-44a4-b3eb-bc02c05a8771" providerId="ADAL" clId="{839A172D-1960-4E6E-880D-E324E0A12BDC}" dt="2024-12-17T13:40:49.614" v="172" actId="1076"/>
          <ac:picMkLst>
            <pc:docMk/>
            <pc:sldMk cId="3828895081" sldId="329"/>
            <ac:picMk id="2" creationId="{F35EFD99-58B6-135B-67A0-6BED0120009A}"/>
          </ac:picMkLst>
        </pc:picChg>
      </pc:sldChg>
      <pc:sldChg chg="del">
        <pc:chgData name="Mai Nguyễn Nam Phương" userId="b814e042-25ba-44a4-b3eb-bc02c05a8771" providerId="ADAL" clId="{839A172D-1960-4E6E-880D-E324E0A12BDC}" dt="2024-12-17T13:41:10.129" v="174" actId="2696"/>
        <pc:sldMkLst>
          <pc:docMk/>
          <pc:sldMk cId="732926655" sldId="330"/>
        </pc:sldMkLst>
      </pc:sldChg>
      <pc:sldChg chg="del">
        <pc:chgData name="Mai Nguyễn Nam Phương" userId="b814e042-25ba-44a4-b3eb-bc02c05a8771" providerId="ADAL" clId="{839A172D-1960-4E6E-880D-E324E0A12BDC}" dt="2024-12-17T13:41:22.380" v="177" actId="2696"/>
        <pc:sldMkLst>
          <pc:docMk/>
          <pc:sldMk cId="3900140897" sldId="331"/>
        </pc:sldMkLst>
      </pc:sldChg>
      <pc:sldChg chg="modSp del mod">
        <pc:chgData name="Mai Nguyễn Nam Phương" userId="b814e042-25ba-44a4-b3eb-bc02c05a8771" providerId="ADAL" clId="{839A172D-1960-4E6E-880D-E324E0A12BDC}" dt="2024-12-17T13:44:16.989" v="201" actId="2696"/>
        <pc:sldMkLst>
          <pc:docMk/>
          <pc:sldMk cId="3088710259" sldId="332"/>
        </pc:sldMkLst>
      </pc:sldChg>
      <pc:sldChg chg="del">
        <pc:chgData name="Mai Nguyễn Nam Phương" userId="b814e042-25ba-44a4-b3eb-bc02c05a8771" providerId="ADAL" clId="{839A172D-1960-4E6E-880D-E324E0A12BDC}" dt="2024-12-17T13:41:37.043" v="178" actId="2696"/>
        <pc:sldMkLst>
          <pc:docMk/>
          <pc:sldMk cId="3825995774" sldId="346"/>
        </pc:sldMkLst>
      </pc:sldChg>
      <pc:sldChg chg="del">
        <pc:chgData name="Mai Nguyễn Nam Phương" userId="b814e042-25ba-44a4-b3eb-bc02c05a8771" providerId="ADAL" clId="{839A172D-1960-4E6E-880D-E324E0A12BDC}" dt="2024-12-17T13:41:40.104" v="179" actId="2696"/>
        <pc:sldMkLst>
          <pc:docMk/>
          <pc:sldMk cId="1537303797" sldId="347"/>
        </pc:sldMkLst>
      </pc:sldChg>
      <pc:sldChg chg="del">
        <pc:chgData name="Mai Nguyễn Nam Phương" userId="b814e042-25ba-44a4-b3eb-bc02c05a8771" providerId="ADAL" clId="{839A172D-1960-4E6E-880D-E324E0A12BDC}" dt="2024-12-17T13:41:42.358" v="180" actId="2696"/>
        <pc:sldMkLst>
          <pc:docMk/>
          <pc:sldMk cId="1165237655" sldId="348"/>
        </pc:sldMkLst>
      </pc:sldChg>
      <pc:sldChg chg="del">
        <pc:chgData name="Mai Nguyễn Nam Phương" userId="b814e042-25ba-44a4-b3eb-bc02c05a8771" providerId="ADAL" clId="{839A172D-1960-4E6E-880D-E324E0A12BDC}" dt="2024-12-17T13:41:44.414" v="181" actId="2696"/>
        <pc:sldMkLst>
          <pc:docMk/>
          <pc:sldMk cId="2169748127" sldId="349"/>
        </pc:sldMkLst>
      </pc:sldChg>
      <pc:sldChg chg="addSp modSp del mod modShow">
        <pc:chgData name="Mai Nguyễn Nam Phương" userId="b814e042-25ba-44a4-b3eb-bc02c05a8771" providerId="ADAL" clId="{839A172D-1960-4E6E-880D-E324E0A12BDC}" dt="2024-12-17T13:22:51.083" v="112" actId="2696"/>
        <pc:sldMkLst>
          <pc:docMk/>
          <pc:sldMk cId="291361634" sldId="350"/>
        </pc:sldMkLst>
      </pc:sldChg>
      <pc:sldChg chg="new del">
        <pc:chgData name="Mai Nguyễn Nam Phương" userId="b814e042-25ba-44a4-b3eb-bc02c05a8771" providerId="ADAL" clId="{839A172D-1960-4E6E-880D-E324E0A12BDC}" dt="2024-12-17T11:51:36" v="77" actId="2696"/>
        <pc:sldMkLst>
          <pc:docMk/>
          <pc:sldMk cId="598917699" sldId="351"/>
        </pc:sldMkLst>
      </pc:sldChg>
    </pc:docChg>
  </pc:docChgLst>
  <pc:docChgLst>
    <pc:chgData name="Đặng Đức Tài" userId="2bd3cda8-817e-4578-a39c-943211a8b916" providerId="ADAL" clId="{B9C5E9AE-D1B7-4A8D-9D20-A220F40C7FD1}"/>
    <pc:docChg chg="undo custSel addSld delSld modSld sldOrd">
      <pc:chgData name="Đặng Đức Tài" userId="2bd3cda8-817e-4578-a39c-943211a8b916" providerId="ADAL" clId="{B9C5E9AE-D1B7-4A8D-9D20-A220F40C7FD1}" dt="2024-12-25T00:59:08.796" v="5337" actId="14100"/>
      <pc:docMkLst>
        <pc:docMk/>
      </pc:docMkLst>
      <pc:sldChg chg="addSp delSp modSp mod">
        <pc:chgData name="Đặng Đức Tài" userId="2bd3cda8-817e-4578-a39c-943211a8b916" providerId="ADAL" clId="{B9C5E9AE-D1B7-4A8D-9D20-A220F40C7FD1}" dt="2024-12-25T00:59:08.796" v="5337" actId="14100"/>
        <pc:sldMkLst>
          <pc:docMk/>
          <pc:sldMk cId="0" sldId="256"/>
        </pc:sldMkLst>
        <pc:spChg chg="mod">
          <ac:chgData name="Đặng Đức Tài" userId="2bd3cda8-817e-4578-a39c-943211a8b916" providerId="ADAL" clId="{B9C5E9AE-D1B7-4A8D-9D20-A220F40C7FD1}" dt="2024-12-24T07:22:40.457" v="4026" actId="1076"/>
          <ac:spMkLst>
            <pc:docMk/>
            <pc:sldMk cId="0" sldId="256"/>
            <ac:spMk id="3" creationId="{C73FAD9F-6E4F-7464-6DB1-0FD7B6FE2568}"/>
          </ac:spMkLst>
        </pc:spChg>
        <pc:spChg chg="mod">
          <ac:chgData name="Đặng Đức Tài" userId="2bd3cda8-817e-4578-a39c-943211a8b916" providerId="ADAL" clId="{B9C5E9AE-D1B7-4A8D-9D20-A220F40C7FD1}" dt="2024-12-25T00:59:08.796" v="5337" actId="14100"/>
          <ac:spMkLst>
            <pc:docMk/>
            <pc:sldMk cId="0" sldId="256"/>
            <ac:spMk id="198" creationId="{00000000-0000-0000-0000-000000000000}"/>
          </ac:spMkLst>
        </pc:spChg>
        <pc:spChg chg="mod">
          <ac:chgData name="Đặng Đức Tài" userId="2bd3cda8-817e-4578-a39c-943211a8b916" providerId="ADAL" clId="{B9C5E9AE-D1B7-4A8D-9D20-A220F40C7FD1}" dt="2024-12-24T07:22:50.629" v="4030" actId="1076"/>
          <ac:spMkLst>
            <pc:docMk/>
            <pc:sldMk cId="0" sldId="256"/>
            <ac:spMk id="199" creationId="{00000000-0000-0000-0000-000000000000}"/>
          </ac:spMkLst>
        </pc:spChg>
        <pc:picChg chg="add mod">
          <ac:chgData name="Đặng Đức Tài" userId="2bd3cda8-817e-4578-a39c-943211a8b916" providerId="ADAL" clId="{B9C5E9AE-D1B7-4A8D-9D20-A220F40C7FD1}" dt="2024-12-24T07:22:46.144" v="4029" actId="1076"/>
          <ac:picMkLst>
            <pc:docMk/>
            <pc:sldMk cId="0" sldId="256"/>
            <ac:picMk id="4" creationId="{66BB707E-D914-7C37-5BBD-AE043430B335}"/>
          </ac:picMkLst>
        </pc:picChg>
      </pc:sldChg>
      <pc:sldChg chg="addSp delSp modSp mod">
        <pc:chgData name="Đặng Đức Tài" userId="2bd3cda8-817e-4578-a39c-943211a8b916" providerId="ADAL" clId="{B9C5E9AE-D1B7-4A8D-9D20-A220F40C7FD1}" dt="2024-12-24T07:23:07.739" v="4037"/>
        <pc:sldMkLst>
          <pc:docMk/>
          <pc:sldMk cId="0" sldId="258"/>
        </pc:sldMkLst>
        <pc:spChg chg="add mod">
          <ac:chgData name="Đặng Đức Tài" userId="2bd3cda8-817e-4578-a39c-943211a8b916" providerId="ADAL" clId="{B9C5E9AE-D1B7-4A8D-9D20-A220F40C7FD1}" dt="2024-12-04T01:13:50.644" v="2244"/>
          <ac:spMkLst>
            <pc:docMk/>
            <pc:sldMk cId="0" sldId="258"/>
            <ac:spMk id="2" creationId="{CD643990-5FC3-C524-A6E3-17328F3FA9DD}"/>
          </ac:spMkLst>
        </pc:spChg>
        <pc:spChg chg="add mod">
          <ac:chgData name="Đặng Đức Tài" userId="2bd3cda8-817e-4578-a39c-943211a8b916" providerId="ADAL" clId="{B9C5E9AE-D1B7-4A8D-9D20-A220F40C7FD1}" dt="2024-12-04T01:17:09.137" v="2271" actId="1076"/>
          <ac:spMkLst>
            <pc:docMk/>
            <pc:sldMk cId="0" sldId="258"/>
            <ac:spMk id="3" creationId="{F3C21B27-7152-2764-E276-93252D871937}"/>
          </ac:spMkLst>
        </pc:spChg>
        <pc:spChg chg="mod">
          <ac:chgData name="Đặng Đức Tài" userId="2bd3cda8-817e-4578-a39c-943211a8b916" providerId="ADAL" clId="{B9C5E9AE-D1B7-4A8D-9D20-A220F40C7FD1}" dt="2024-12-24T07:23:07.739" v="4037"/>
          <ac:spMkLst>
            <pc:docMk/>
            <pc:sldMk cId="0" sldId="258"/>
            <ac:spMk id="6" creationId="{FFE3BC5B-F6FE-0D39-0BB7-94905C3D18EE}"/>
          </ac:spMkLst>
        </pc:spChg>
        <pc:spChg chg="mod">
          <ac:chgData name="Đặng Đức Tài" userId="2bd3cda8-817e-4578-a39c-943211a8b916" providerId="ADAL" clId="{B9C5E9AE-D1B7-4A8D-9D20-A220F40C7FD1}" dt="2024-12-03T15:16:33.262" v="1625" actId="1076"/>
          <ac:spMkLst>
            <pc:docMk/>
            <pc:sldMk cId="0" sldId="258"/>
            <ac:spMk id="213" creationId="{00000000-0000-0000-0000-000000000000}"/>
          </ac:spMkLst>
        </pc:spChg>
        <pc:spChg chg="mod">
          <ac:chgData name="Đặng Đức Tài" userId="2bd3cda8-817e-4578-a39c-943211a8b916" providerId="ADAL" clId="{B9C5E9AE-D1B7-4A8D-9D20-A220F40C7FD1}" dt="2024-12-03T15:16:33.262" v="1625" actId="1076"/>
          <ac:spMkLst>
            <pc:docMk/>
            <pc:sldMk cId="0" sldId="258"/>
            <ac:spMk id="214" creationId="{00000000-0000-0000-0000-000000000000}"/>
          </ac:spMkLst>
        </pc:spChg>
        <pc:spChg chg="mod">
          <ac:chgData name="Đặng Đức Tài" userId="2bd3cda8-817e-4578-a39c-943211a8b916" providerId="ADAL" clId="{B9C5E9AE-D1B7-4A8D-9D20-A220F40C7FD1}" dt="2024-12-03T15:16:33.262" v="1625" actId="1076"/>
          <ac:spMkLst>
            <pc:docMk/>
            <pc:sldMk cId="0" sldId="258"/>
            <ac:spMk id="215" creationId="{00000000-0000-0000-0000-000000000000}"/>
          </ac:spMkLst>
        </pc:spChg>
        <pc:spChg chg="mod">
          <ac:chgData name="Đặng Đức Tài" userId="2bd3cda8-817e-4578-a39c-943211a8b916" providerId="ADAL" clId="{B9C5E9AE-D1B7-4A8D-9D20-A220F40C7FD1}" dt="2024-12-04T01:17:09.137" v="2271" actId="1076"/>
          <ac:spMkLst>
            <pc:docMk/>
            <pc:sldMk cId="0" sldId="258"/>
            <ac:spMk id="219" creationId="{00000000-0000-0000-0000-000000000000}"/>
          </ac:spMkLst>
        </pc:spChg>
        <pc:spChg chg="mod">
          <ac:chgData name="Đặng Đức Tài" userId="2bd3cda8-817e-4578-a39c-943211a8b916" providerId="ADAL" clId="{B9C5E9AE-D1B7-4A8D-9D20-A220F40C7FD1}" dt="2024-12-04T01:12:38.917" v="2183" actId="1076"/>
          <ac:spMkLst>
            <pc:docMk/>
            <pc:sldMk cId="0" sldId="258"/>
            <ac:spMk id="220" creationId="{00000000-0000-0000-0000-000000000000}"/>
          </ac:spMkLst>
        </pc:spChg>
        <pc:spChg chg="mod">
          <ac:chgData name="Đặng Đức Tài" userId="2bd3cda8-817e-4578-a39c-943211a8b916" providerId="ADAL" clId="{B9C5E9AE-D1B7-4A8D-9D20-A220F40C7FD1}" dt="2024-12-04T01:17:09.137" v="2271" actId="1076"/>
          <ac:spMkLst>
            <pc:docMk/>
            <pc:sldMk cId="0" sldId="258"/>
            <ac:spMk id="221" creationId="{00000000-0000-0000-0000-000000000000}"/>
          </ac:spMkLst>
        </pc:spChg>
        <pc:spChg chg="mod">
          <ac:chgData name="Đặng Đức Tài" userId="2bd3cda8-817e-4578-a39c-943211a8b916" providerId="ADAL" clId="{B9C5E9AE-D1B7-4A8D-9D20-A220F40C7FD1}" dt="2024-12-04T01:17:09.137" v="2271" actId="1076"/>
          <ac:spMkLst>
            <pc:docMk/>
            <pc:sldMk cId="0" sldId="258"/>
            <ac:spMk id="222" creationId="{00000000-0000-0000-0000-000000000000}"/>
          </ac:spMkLst>
        </pc:spChg>
      </pc:sldChg>
      <pc:sldChg chg="modSp mod">
        <pc:chgData name="Đặng Đức Tài" userId="2bd3cda8-817e-4578-a39c-943211a8b916" providerId="ADAL" clId="{B9C5E9AE-D1B7-4A8D-9D20-A220F40C7FD1}" dt="2024-12-24T16:02:43.579" v="5307" actId="20577"/>
        <pc:sldMkLst>
          <pc:docMk/>
          <pc:sldMk cId="0" sldId="260"/>
        </pc:sldMkLst>
        <pc:spChg chg="mod">
          <ac:chgData name="Đặng Đức Tài" userId="2bd3cda8-817e-4578-a39c-943211a8b916" providerId="ADAL" clId="{B9C5E9AE-D1B7-4A8D-9D20-A220F40C7FD1}" dt="2024-12-24T13:00:53.186" v="5254" actId="1076"/>
          <ac:spMkLst>
            <pc:docMk/>
            <pc:sldMk cId="0" sldId="260"/>
            <ac:spMk id="4" creationId="{1140E570-7CFF-301A-86CF-9942E768AD45}"/>
          </ac:spMkLst>
        </pc:spChg>
        <pc:spChg chg="mod">
          <ac:chgData name="Đặng Đức Tài" userId="2bd3cda8-817e-4578-a39c-943211a8b916" providerId="ADAL" clId="{B9C5E9AE-D1B7-4A8D-9D20-A220F40C7FD1}" dt="2024-12-24T16:02:43.579" v="5307" actId="20577"/>
          <ac:spMkLst>
            <pc:docMk/>
            <pc:sldMk cId="0" sldId="260"/>
            <ac:spMk id="7" creationId="{4F4C722D-5F92-2AD6-EE65-72CD22044158}"/>
          </ac:spMkLst>
        </pc:spChg>
      </pc:sldChg>
      <pc:sldChg chg="modSp add mod ord">
        <pc:chgData name="Đặng Đức Tài" userId="2bd3cda8-817e-4578-a39c-943211a8b916" providerId="ADAL" clId="{B9C5E9AE-D1B7-4A8D-9D20-A220F40C7FD1}" dt="2024-12-03T15:01:59.781" v="1205" actId="1076"/>
        <pc:sldMkLst>
          <pc:docMk/>
          <pc:sldMk cId="905467602" sldId="309"/>
        </pc:sldMkLst>
      </pc:sldChg>
      <pc:sldChg chg="add del">
        <pc:chgData name="Đặng Đức Tài" userId="2bd3cda8-817e-4578-a39c-943211a8b916" providerId="ADAL" clId="{B9C5E9AE-D1B7-4A8D-9D20-A220F40C7FD1}" dt="2024-12-03T12:45:45.292" v="36"/>
        <pc:sldMkLst>
          <pc:docMk/>
          <pc:sldMk cId="2451911408" sldId="310"/>
        </pc:sldMkLst>
      </pc:sldChg>
      <pc:sldChg chg="modSp add mod ord">
        <pc:chgData name="Đặng Đức Tài" userId="2bd3cda8-817e-4578-a39c-943211a8b916" providerId="ADAL" clId="{B9C5E9AE-D1B7-4A8D-9D20-A220F40C7FD1}" dt="2024-12-03T15:02:04.685" v="1206" actId="1076"/>
        <pc:sldMkLst>
          <pc:docMk/>
          <pc:sldMk cId="2865504270" sldId="310"/>
        </pc:sldMkLst>
      </pc:sldChg>
      <pc:sldChg chg="addSp delSp modSp add mod ord">
        <pc:chgData name="Đặng Đức Tài" userId="2bd3cda8-817e-4578-a39c-943211a8b916" providerId="ADAL" clId="{B9C5E9AE-D1B7-4A8D-9D20-A220F40C7FD1}" dt="2024-12-04T00:52:58.859" v="2107" actId="20577"/>
        <pc:sldMkLst>
          <pc:docMk/>
          <pc:sldMk cId="2221661104" sldId="311"/>
        </pc:sldMkLst>
        <pc:spChg chg="mod">
          <ac:chgData name="Đặng Đức Tài" userId="2bd3cda8-817e-4578-a39c-943211a8b916" providerId="ADAL" clId="{B9C5E9AE-D1B7-4A8D-9D20-A220F40C7FD1}" dt="2024-12-03T15:04:41.350" v="1250" actId="20577"/>
          <ac:spMkLst>
            <pc:docMk/>
            <pc:sldMk cId="2221661104" sldId="311"/>
            <ac:spMk id="4" creationId="{0D906BAD-35A6-A0B0-2215-6A788E306944}"/>
          </ac:spMkLst>
        </pc:spChg>
        <pc:spChg chg="mod ord">
          <ac:chgData name="Đặng Đức Tài" userId="2bd3cda8-817e-4578-a39c-943211a8b916" providerId="ADAL" clId="{B9C5E9AE-D1B7-4A8D-9D20-A220F40C7FD1}" dt="2024-12-04T00:52:58.859" v="2107" actId="20577"/>
          <ac:spMkLst>
            <pc:docMk/>
            <pc:sldMk cId="2221661104" sldId="311"/>
            <ac:spMk id="7" creationId="{7CF6FC27-5DD1-47E6-2C93-AAD2CEF8218B}"/>
          </ac:spMkLst>
        </pc:spChg>
        <pc:spChg chg="mod">
          <ac:chgData name="Đặng Đức Tài" userId="2bd3cda8-817e-4578-a39c-943211a8b916" providerId="ADAL" clId="{B9C5E9AE-D1B7-4A8D-9D20-A220F40C7FD1}" dt="2024-12-03T12:49:47.381" v="156" actId="1076"/>
          <ac:spMkLst>
            <pc:docMk/>
            <pc:sldMk cId="2221661104" sldId="311"/>
            <ac:spMk id="243" creationId="{79FA4431-AF94-4F46-2B51-AD2C82381AE5}"/>
          </ac:spMkLst>
        </pc:spChg>
      </pc:sldChg>
      <pc:sldChg chg="modSp add mod">
        <pc:chgData name="Đặng Đức Tài" userId="2bd3cda8-817e-4578-a39c-943211a8b916" providerId="ADAL" clId="{B9C5E9AE-D1B7-4A8D-9D20-A220F40C7FD1}" dt="2024-12-03T12:52:11.480" v="232" actId="20577"/>
        <pc:sldMkLst>
          <pc:docMk/>
          <pc:sldMk cId="3176557336" sldId="312"/>
        </pc:sldMkLst>
      </pc:sldChg>
      <pc:sldChg chg="addSp delSp modSp add mod delAnim modAnim">
        <pc:chgData name="Đặng Đức Tài" userId="2bd3cda8-817e-4578-a39c-943211a8b916" providerId="ADAL" clId="{B9C5E9AE-D1B7-4A8D-9D20-A220F40C7FD1}" dt="2024-12-25T00:41:52.184" v="5330"/>
        <pc:sldMkLst>
          <pc:docMk/>
          <pc:sldMk cId="3415575206" sldId="313"/>
        </pc:sldMkLst>
        <pc:spChg chg="mod">
          <ac:chgData name="Đặng Đức Tài" userId="2bd3cda8-817e-4578-a39c-943211a8b916" providerId="ADAL" clId="{B9C5E9AE-D1B7-4A8D-9D20-A220F40C7FD1}" dt="2024-12-03T12:53:17.128" v="283" actId="20577"/>
          <ac:spMkLst>
            <pc:docMk/>
            <pc:sldMk cId="3415575206" sldId="313"/>
            <ac:spMk id="243" creationId="{EBD85B62-292B-FECA-FB5F-5148F044196C}"/>
          </ac:spMkLst>
        </pc:spChg>
        <pc:picChg chg="add mod">
          <ac:chgData name="Đặng Đức Tài" userId="2bd3cda8-817e-4578-a39c-943211a8b916" providerId="ADAL" clId="{B9C5E9AE-D1B7-4A8D-9D20-A220F40C7FD1}" dt="2024-12-25T00:41:35.661" v="5329" actId="14100"/>
          <ac:picMkLst>
            <pc:docMk/>
            <pc:sldMk cId="3415575206" sldId="313"/>
            <ac:picMk id="10" creationId="{A1690BC2-4599-69CB-5E50-6D5ACDEBF252}"/>
          </ac:picMkLst>
        </pc:picChg>
        <pc:picChg chg="add mod">
          <ac:chgData name="Đặng Đức Tài" userId="2bd3cda8-817e-4578-a39c-943211a8b916" providerId="ADAL" clId="{B9C5E9AE-D1B7-4A8D-9D20-A220F40C7FD1}" dt="2024-12-03T12:54:53.208" v="286" actId="1076"/>
          <ac:picMkLst>
            <pc:docMk/>
            <pc:sldMk cId="3415575206" sldId="313"/>
            <ac:picMk id="1026" creationId="{9F4A08D9-9E66-A2E2-90BE-7C6CC509688D}"/>
          </ac:picMkLst>
        </pc:picChg>
      </pc:sldChg>
      <pc:sldChg chg="addSp delSp modSp add mod ord">
        <pc:chgData name="Đặng Đức Tài" userId="2bd3cda8-817e-4578-a39c-943211a8b916" providerId="ADAL" clId="{B9C5E9AE-D1B7-4A8D-9D20-A220F40C7FD1}" dt="2024-12-03T14:25:08.077" v="800" actId="478"/>
        <pc:sldMkLst>
          <pc:docMk/>
          <pc:sldMk cId="1115619856" sldId="314"/>
        </pc:sldMkLst>
      </pc:sldChg>
      <pc:sldChg chg="modSp add mod">
        <pc:chgData name="Đặng Đức Tài" userId="2bd3cda8-817e-4578-a39c-943211a8b916" providerId="ADAL" clId="{B9C5E9AE-D1B7-4A8D-9D20-A220F40C7FD1}" dt="2024-12-03T14:11:00.600" v="521" actId="20577"/>
        <pc:sldMkLst>
          <pc:docMk/>
          <pc:sldMk cId="3516534281" sldId="315"/>
        </pc:sldMkLst>
      </pc:sldChg>
      <pc:sldChg chg="addSp delSp modSp add mod">
        <pc:chgData name="Đặng Đức Tài" userId="2bd3cda8-817e-4578-a39c-943211a8b916" providerId="ADAL" clId="{B9C5E9AE-D1B7-4A8D-9D20-A220F40C7FD1}" dt="2024-12-03T14:11:37.542" v="527" actId="1076"/>
        <pc:sldMkLst>
          <pc:docMk/>
          <pc:sldMk cId="1937413030" sldId="316"/>
        </pc:sldMkLst>
      </pc:sldChg>
      <pc:sldChg chg="addSp modSp add mod ord">
        <pc:chgData name="Đặng Đức Tài" userId="2bd3cda8-817e-4578-a39c-943211a8b916" providerId="ADAL" clId="{B9C5E9AE-D1B7-4A8D-9D20-A220F40C7FD1}" dt="2024-12-03T14:13:12.055" v="548" actId="1076"/>
        <pc:sldMkLst>
          <pc:docMk/>
          <pc:sldMk cId="2088342129" sldId="317"/>
        </pc:sldMkLst>
      </pc:sldChg>
      <pc:sldChg chg="add del">
        <pc:chgData name="Đặng Đức Tài" userId="2bd3cda8-817e-4578-a39c-943211a8b916" providerId="ADAL" clId="{B9C5E9AE-D1B7-4A8D-9D20-A220F40C7FD1}" dt="2024-12-03T14:11:52.682" v="529" actId="47"/>
        <pc:sldMkLst>
          <pc:docMk/>
          <pc:sldMk cId="3829098344" sldId="317"/>
        </pc:sldMkLst>
      </pc:sldChg>
      <pc:sldChg chg="addSp delSp modSp add mod">
        <pc:chgData name="Đặng Đức Tài" userId="2bd3cda8-817e-4578-a39c-943211a8b916" providerId="ADAL" clId="{B9C5E9AE-D1B7-4A8D-9D20-A220F40C7FD1}" dt="2024-12-03T14:13:44.252" v="559" actId="1076"/>
        <pc:sldMkLst>
          <pc:docMk/>
          <pc:sldMk cId="442196088" sldId="318"/>
        </pc:sldMkLst>
      </pc:sldChg>
      <pc:sldChg chg="addSp delSp modSp add mod">
        <pc:chgData name="Đặng Đức Tài" userId="2bd3cda8-817e-4578-a39c-943211a8b916" providerId="ADAL" clId="{B9C5E9AE-D1B7-4A8D-9D20-A220F40C7FD1}" dt="2024-12-03T14:14:09.434" v="568" actId="1076"/>
        <pc:sldMkLst>
          <pc:docMk/>
          <pc:sldMk cId="1238316507" sldId="319"/>
        </pc:sldMkLst>
      </pc:sldChg>
      <pc:sldChg chg="addSp delSp modSp add mod">
        <pc:chgData name="Đặng Đức Tài" userId="2bd3cda8-817e-4578-a39c-943211a8b916" providerId="ADAL" clId="{B9C5E9AE-D1B7-4A8D-9D20-A220F40C7FD1}" dt="2024-12-03T14:16:00.675" v="595" actId="1076"/>
        <pc:sldMkLst>
          <pc:docMk/>
          <pc:sldMk cId="776743179" sldId="320"/>
        </pc:sldMkLst>
      </pc:sldChg>
      <pc:sldChg chg="delSp modSp add mod">
        <pc:chgData name="Đặng Đức Tài" userId="2bd3cda8-817e-4578-a39c-943211a8b916" providerId="ADAL" clId="{B9C5E9AE-D1B7-4A8D-9D20-A220F40C7FD1}" dt="2024-12-03T14:25:00.483" v="798" actId="478"/>
        <pc:sldMkLst>
          <pc:docMk/>
          <pc:sldMk cId="3847343380" sldId="321"/>
        </pc:sldMkLst>
      </pc:sldChg>
      <pc:sldChg chg="addSp delSp modSp add mod">
        <pc:chgData name="Đặng Đức Tài" userId="2bd3cda8-817e-4578-a39c-943211a8b916" providerId="ADAL" clId="{B9C5E9AE-D1B7-4A8D-9D20-A220F40C7FD1}" dt="2024-12-03T14:24:57.287" v="797" actId="478"/>
        <pc:sldMkLst>
          <pc:docMk/>
          <pc:sldMk cId="878639443" sldId="322"/>
        </pc:sldMkLst>
        <pc:spChg chg="mod">
          <ac:chgData name="Đặng Đức Tài" userId="2bd3cda8-817e-4578-a39c-943211a8b916" providerId="ADAL" clId="{B9C5E9AE-D1B7-4A8D-9D20-A220F40C7FD1}" dt="2024-12-03T14:18:49.130" v="661" actId="1076"/>
          <ac:spMkLst>
            <pc:docMk/>
            <pc:sldMk cId="878639443" sldId="322"/>
            <ac:spMk id="7" creationId="{2E627E72-942C-0CB6-64D0-AD9584C21B9C}"/>
          </ac:spMkLst>
        </pc:spChg>
        <pc:spChg chg="mod">
          <ac:chgData name="Đặng Đức Tài" userId="2bd3cda8-817e-4578-a39c-943211a8b916" providerId="ADAL" clId="{B9C5E9AE-D1B7-4A8D-9D20-A220F40C7FD1}" dt="2024-12-03T14:18:26.014" v="657"/>
          <ac:spMkLst>
            <pc:docMk/>
            <pc:sldMk cId="878639443" sldId="322"/>
            <ac:spMk id="243" creationId="{DF7B51F4-849C-3DB4-722D-6FAAB13DF16C}"/>
          </ac:spMkLst>
        </pc:spChg>
      </pc:sldChg>
      <pc:sldChg chg="addSp delSp modSp add del mod">
        <pc:chgData name="Đặng Đức Tài" userId="2bd3cda8-817e-4578-a39c-943211a8b916" providerId="ADAL" clId="{B9C5E9AE-D1B7-4A8D-9D20-A220F40C7FD1}" dt="2024-12-03T14:21:28.124" v="681" actId="47"/>
        <pc:sldMkLst>
          <pc:docMk/>
          <pc:sldMk cId="3421519288" sldId="323"/>
        </pc:sldMkLst>
      </pc:sldChg>
      <pc:sldChg chg="add">
        <pc:chgData name="Đặng Đức Tài" userId="2bd3cda8-817e-4578-a39c-943211a8b916" providerId="ADAL" clId="{B9C5E9AE-D1B7-4A8D-9D20-A220F40C7FD1}" dt="2024-12-03T14:21:16.651" v="680"/>
        <pc:sldMkLst>
          <pc:docMk/>
          <pc:sldMk cId="794314076" sldId="324"/>
        </pc:sldMkLst>
      </pc:sldChg>
      <pc:sldChg chg="addSp delSp modSp add mod ord">
        <pc:chgData name="Đặng Đức Tài" userId="2bd3cda8-817e-4578-a39c-943211a8b916" providerId="ADAL" clId="{B9C5E9AE-D1B7-4A8D-9D20-A220F40C7FD1}" dt="2024-12-03T14:24:53.916" v="796" actId="478"/>
        <pc:sldMkLst>
          <pc:docMk/>
          <pc:sldMk cId="1337664497" sldId="325"/>
        </pc:sldMkLst>
      </pc:sldChg>
      <pc:sldChg chg="addSp delSp modSp add mod">
        <pc:chgData name="Đặng Đức Tài" userId="2bd3cda8-817e-4578-a39c-943211a8b916" providerId="ADAL" clId="{B9C5E9AE-D1B7-4A8D-9D20-A220F40C7FD1}" dt="2024-12-03T14:22:57.009" v="726" actId="14100"/>
        <pc:sldMkLst>
          <pc:docMk/>
          <pc:sldMk cId="3578734668" sldId="326"/>
        </pc:sldMkLst>
      </pc:sldChg>
      <pc:sldChg chg="addSp modSp add mod ord">
        <pc:chgData name="Đặng Đức Tài" userId="2bd3cda8-817e-4578-a39c-943211a8b916" providerId="ADAL" clId="{B9C5E9AE-D1B7-4A8D-9D20-A220F40C7FD1}" dt="2024-12-03T14:23:48.865" v="738" actId="1076"/>
        <pc:sldMkLst>
          <pc:docMk/>
          <pc:sldMk cId="1351104479" sldId="327"/>
        </pc:sldMkLst>
      </pc:sldChg>
      <pc:sldChg chg="delSp modSp add mod">
        <pc:chgData name="Đặng Đức Tài" userId="2bd3cda8-817e-4578-a39c-943211a8b916" providerId="ADAL" clId="{B9C5E9AE-D1B7-4A8D-9D20-A220F40C7FD1}" dt="2024-12-03T14:24:50.273" v="795" actId="478"/>
        <pc:sldMkLst>
          <pc:docMk/>
          <pc:sldMk cId="2893472874" sldId="328"/>
        </pc:sldMkLst>
      </pc:sldChg>
      <pc:sldChg chg="delSp modSp add mod ord">
        <pc:chgData name="Đặng Đức Tài" userId="2bd3cda8-817e-4578-a39c-943211a8b916" providerId="ADAL" clId="{B9C5E9AE-D1B7-4A8D-9D20-A220F40C7FD1}" dt="2024-12-03T14:26:01.590" v="812" actId="478"/>
        <pc:sldMkLst>
          <pc:docMk/>
          <pc:sldMk cId="3828895081" sldId="329"/>
        </pc:sldMkLst>
        <pc:spChg chg="mod">
          <ac:chgData name="Đặng Đức Tài" userId="2bd3cda8-817e-4578-a39c-943211a8b916" providerId="ADAL" clId="{B9C5E9AE-D1B7-4A8D-9D20-A220F40C7FD1}" dt="2024-12-03T14:25:55.303" v="810" actId="2710"/>
          <ac:spMkLst>
            <pc:docMk/>
            <pc:sldMk cId="3828895081" sldId="329"/>
            <ac:spMk id="7" creationId="{A77D453B-E02B-0220-AFCC-0C48FEA21705}"/>
          </ac:spMkLst>
        </pc:spChg>
        <pc:spChg chg="mod">
          <ac:chgData name="Đặng Đức Tài" userId="2bd3cda8-817e-4578-a39c-943211a8b916" providerId="ADAL" clId="{B9C5E9AE-D1B7-4A8D-9D20-A220F40C7FD1}" dt="2024-12-03T14:25:33.383" v="806"/>
          <ac:spMkLst>
            <pc:docMk/>
            <pc:sldMk cId="3828895081" sldId="329"/>
            <ac:spMk id="243" creationId="{1554CEAA-A108-E657-7314-C5509F494582}"/>
          </ac:spMkLst>
        </pc:spChg>
      </pc:sldChg>
      <pc:sldChg chg="addSp delSp modSp add mod">
        <pc:chgData name="Đặng Đức Tài" userId="2bd3cda8-817e-4578-a39c-943211a8b916" providerId="ADAL" clId="{B9C5E9AE-D1B7-4A8D-9D20-A220F40C7FD1}" dt="2024-12-03T14:26:19.083" v="819" actId="1076"/>
        <pc:sldMkLst>
          <pc:docMk/>
          <pc:sldMk cId="732926655" sldId="330"/>
        </pc:sldMkLst>
      </pc:sldChg>
      <pc:sldChg chg="modSp add mod ord">
        <pc:chgData name="Đặng Đức Tài" userId="2bd3cda8-817e-4578-a39c-943211a8b916" providerId="ADAL" clId="{B9C5E9AE-D1B7-4A8D-9D20-A220F40C7FD1}" dt="2024-12-03T14:31:54.050" v="866" actId="14100"/>
        <pc:sldMkLst>
          <pc:docMk/>
          <pc:sldMk cId="3900140897" sldId="331"/>
        </pc:sldMkLst>
      </pc:sldChg>
      <pc:sldChg chg="add del">
        <pc:chgData name="Đặng Đức Tài" userId="2bd3cda8-817e-4578-a39c-943211a8b916" providerId="ADAL" clId="{B9C5E9AE-D1B7-4A8D-9D20-A220F40C7FD1}" dt="2024-12-03T14:31:20.484" v="824" actId="47"/>
        <pc:sldMkLst>
          <pc:docMk/>
          <pc:sldMk cId="1287489521" sldId="332"/>
        </pc:sldMkLst>
      </pc:sldChg>
      <pc:sldChg chg="addSp modSp add mod">
        <pc:chgData name="Đặng Đức Tài" userId="2bd3cda8-817e-4578-a39c-943211a8b916" providerId="ADAL" clId="{B9C5E9AE-D1B7-4A8D-9D20-A220F40C7FD1}" dt="2024-12-04T01:00:26.110" v="2145" actId="1076"/>
        <pc:sldMkLst>
          <pc:docMk/>
          <pc:sldMk cId="3088710259" sldId="332"/>
        </pc:sldMkLst>
      </pc:sldChg>
      <pc:sldChg chg="modSp add del mod modShow">
        <pc:chgData name="Đặng Đức Tài" userId="2bd3cda8-817e-4578-a39c-943211a8b916" providerId="ADAL" clId="{B9C5E9AE-D1B7-4A8D-9D20-A220F40C7FD1}" dt="2024-12-24T16:31:20.462" v="5321" actId="47"/>
        <pc:sldMkLst>
          <pc:docMk/>
          <pc:sldMk cId="2933347000" sldId="333"/>
        </pc:sldMkLst>
      </pc:sldChg>
      <pc:sldChg chg="modSp add mod">
        <pc:chgData name="Đặng Đức Tài" userId="2bd3cda8-817e-4578-a39c-943211a8b916" providerId="ADAL" clId="{B9C5E9AE-D1B7-4A8D-9D20-A220F40C7FD1}" dt="2024-12-03T15:07:39.447" v="1340" actId="20577"/>
        <pc:sldMkLst>
          <pc:docMk/>
          <pc:sldMk cId="2283625213" sldId="334"/>
        </pc:sldMkLst>
        <pc:spChg chg="mod">
          <ac:chgData name="Đặng Đức Tài" userId="2bd3cda8-817e-4578-a39c-943211a8b916" providerId="ADAL" clId="{B9C5E9AE-D1B7-4A8D-9D20-A220F40C7FD1}" dt="2024-12-03T15:04:18.810" v="1247" actId="1076"/>
          <ac:spMkLst>
            <pc:docMk/>
            <pc:sldMk cId="2283625213" sldId="334"/>
            <ac:spMk id="4" creationId="{75C8D7E9-658C-1FD3-5E12-9912B027597A}"/>
          </ac:spMkLst>
        </pc:spChg>
        <pc:spChg chg="mod">
          <ac:chgData name="Đặng Đức Tài" userId="2bd3cda8-817e-4578-a39c-943211a8b916" providerId="ADAL" clId="{B9C5E9AE-D1B7-4A8D-9D20-A220F40C7FD1}" dt="2024-12-03T15:07:39.447" v="1340" actId="20577"/>
          <ac:spMkLst>
            <pc:docMk/>
            <pc:sldMk cId="2283625213" sldId="334"/>
            <ac:spMk id="7" creationId="{34CC26E8-0070-C9AE-0E34-D26639A5E4C1}"/>
          </ac:spMkLst>
        </pc:spChg>
        <pc:spChg chg="mod">
          <ac:chgData name="Đặng Đức Tài" userId="2bd3cda8-817e-4578-a39c-943211a8b916" providerId="ADAL" clId="{B9C5E9AE-D1B7-4A8D-9D20-A220F40C7FD1}" dt="2024-12-03T15:06:20.647" v="1271" actId="20577"/>
          <ac:spMkLst>
            <pc:docMk/>
            <pc:sldMk cId="2283625213" sldId="334"/>
            <ac:spMk id="243" creationId="{7C6ED568-5740-BFA0-3BB0-1F7C5991110E}"/>
          </ac:spMkLst>
        </pc:spChg>
      </pc:sldChg>
      <pc:sldChg chg="modSp add mod">
        <pc:chgData name="Đặng Đức Tài" userId="2bd3cda8-817e-4578-a39c-943211a8b916" providerId="ADAL" clId="{B9C5E9AE-D1B7-4A8D-9D20-A220F40C7FD1}" dt="2024-12-03T15:13:20.853" v="1580" actId="113"/>
        <pc:sldMkLst>
          <pc:docMk/>
          <pc:sldMk cId="3247557611" sldId="335"/>
        </pc:sldMkLst>
        <pc:spChg chg="mod">
          <ac:chgData name="Đặng Đức Tài" userId="2bd3cda8-817e-4578-a39c-943211a8b916" providerId="ADAL" clId="{B9C5E9AE-D1B7-4A8D-9D20-A220F40C7FD1}" dt="2024-12-03T15:13:20.853" v="1580" actId="113"/>
          <ac:spMkLst>
            <pc:docMk/>
            <pc:sldMk cId="3247557611" sldId="335"/>
            <ac:spMk id="7" creationId="{6189BB0E-FE87-8C1C-C7FD-87929696FD17}"/>
          </ac:spMkLst>
        </pc:spChg>
        <pc:spChg chg="mod">
          <ac:chgData name="Đặng Đức Tài" userId="2bd3cda8-817e-4578-a39c-943211a8b916" providerId="ADAL" clId="{B9C5E9AE-D1B7-4A8D-9D20-A220F40C7FD1}" dt="2024-12-03T15:10:00.254" v="1462" actId="20577"/>
          <ac:spMkLst>
            <pc:docMk/>
            <pc:sldMk cId="3247557611" sldId="335"/>
            <ac:spMk id="243" creationId="{AA4CF803-2133-D515-AABB-93257F759E69}"/>
          </ac:spMkLst>
        </pc:spChg>
        <pc:picChg chg="mod">
          <ac:chgData name="Đặng Đức Tài" userId="2bd3cda8-817e-4578-a39c-943211a8b916" providerId="ADAL" clId="{B9C5E9AE-D1B7-4A8D-9D20-A220F40C7FD1}" dt="2024-12-03T15:12:09.068" v="1536" actId="1076"/>
          <ac:picMkLst>
            <pc:docMk/>
            <pc:sldMk cId="3247557611" sldId="335"/>
            <ac:picMk id="245" creationId="{4FAB3E82-D230-5DEF-B67B-74859FFFB741}"/>
          </ac:picMkLst>
        </pc:picChg>
      </pc:sldChg>
      <pc:sldChg chg="modSp add mod ord">
        <pc:chgData name="Đặng Đức Tài" userId="2bd3cda8-817e-4578-a39c-943211a8b916" providerId="ADAL" clId="{B9C5E9AE-D1B7-4A8D-9D20-A220F40C7FD1}" dt="2024-12-03T15:09:47.947" v="1458"/>
        <pc:sldMkLst>
          <pc:docMk/>
          <pc:sldMk cId="2587780245" sldId="336"/>
        </pc:sldMkLst>
        <pc:spChg chg="mod">
          <ac:chgData name="Đặng Đức Tài" userId="2bd3cda8-817e-4578-a39c-943211a8b916" providerId="ADAL" clId="{B9C5E9AE-D1B7-4A8D-9D20-A220F40C7FD1}" dt="2024-12-03T15:09:43.773" v="1456" actId="1076"/>
          <ac:spMkLst>
            <pc:docMk/>
            <pc:sldMk cId="2587780245" sldId="336"/>
            <ac:spMk id="7" creationId="{DC76CAD2-73C4-BA3B-7F67-979B91B7CE56}"/>
          </ac:spMkLst>
        </pc:spChg>
      </pc:sldChg>
      <pc:sldChg chg="delSp modSp add mod">
        <pc:chgData name="Đặng Đức Tài" userId="2bd3cda8-817e-4578-a39c-943211a8b916" providerId="ADAL" clId="{B9C5E9AE-D1B7-4A8D-9D20-A220F40C7FD1}" dt="2024-12-03T15:13:59.541" v="1601" actId="478"/>
        <pc:sldMkLst>
          <pc:docMk/>
          <pc:sldMk cId="1793212625" sldId="337"/>
        </pc:sldMkLst>
        <pc:spChg chg="mod">
          <ac:chgData name="Đặng Đức Tài" userId="2bd3cda8-817e-4578-a39c-943211a8b916" providerId="ADAL" clId="{B9C5E9AE-D1B7-4A8D-9D20-A220F40C7FD1}" dt="2024-12-03T15:13:24.697" v="1582" actId="14100"/>
          <ac:spMkLst>
            <pc:docMk/>
            <pc:sldMk cId="1793212625" sldId="337"/>
            <ac:spMk id="7" creationId="{2C279DD4-2FA9-3A07-6229-FC6B6D7C2BEC}"/>
          </ac:spMkLst>
        </pc:spChg>
        <pc:spChg chg="mod">
          <ac:chgData name="Đặng Đức Tài" userId="2bd3cda8-817e-4578-a39c-943211a8b916" providerId="ADAL" clId="{B9C5E9AE-D1B7-4A8D-9D20-A220F40C7FD1}" dt="2024-12-03T15:12:43.038" v="1548" actId="20577"/>
          <ac:spMkLst>
            <pc:docMk/>
            <pc:sldMk cId="1793212625" sldId="337"/>
            <ac:spMk id="243" creationId="{CB7D9955-4BD4-616F-3A89-610805EFC2AF}"/>
          </ac:spMkLst>
        </pc:spChg>
      </pc:sldChg>
      <pc:sldChg chg="delSp modSp add mod">
        <pc:chgData name="Đặng Đức Tài" userId="2bd3cda8-817e-4578-a39c-943211a8b916" providerId="ADAL" clId="{B9C5E9AE-D1B7-4A8D-9D20-A220F40C7FD1}" dt="2024-12-03T15:14:03.464" v="1603" actId="478"/>
        <pc:sldMkLst>
          <pc:docMk/>
          <pc:sldMk cId="2858642269" sldId="338"/>
        </pc:sldMkLst>
        <pc:spChg chg="mod">
          <ac:chgData name="Đặng Đức Tài" userId="2bd3cda8-817e-4578-a39c-943211a8b916" providerId="ADAL" clId="{B9C5E9AE-D1B7-4A8D-9D20-A220F40C7FD1}" dt="2024-12-03T15:13:56.744" v="1600" actId="113"/>
          <ac:spMkLst>
            <pc:docMk/>
            <pc:sldMk cId="2858642269" sldId="338"/>
            <ac:spMk id="7" creationId="{46C7F919-09E5-1911-62A2-D1F9894C4CF2}"/>
          </ac:spMkLst>
        </pc:spChg>
      </pc:sldChg>
      <pc:sldChg chg="addSp modSp add mod">
        <pc:chgData name="Đặng Đức Tài" userId="2bd3cda8-817e-4578-a39c-943211a8b916" providerId="ADAL" clId="{B9C5E9AE-D1B7-4A8D-9D20-A220F40C7FD1}" dt="2024-12-03T15:17:32.865" v="1669" actId="14100"/>
        <pc:sldMkLst>
          <pc:docMk/>
          <pc:sldMk cId="2706921067" sldId="339"/>
        </pc:sldMkLst>
        <pc:spChg chg="mod">
          <ac:chgData name="Đặng Đức Tài" userId="2bd3cda8-817e-4578-a39c-943211a8b916" providerId="ADAL" clId="{B9C5E9AE-D1B7-4A8D-9D20-A220F40C7FD1}" dt="2024-12-03T15:17:10.403" v="1657" actId="14100"/>
          <ac:spMkLst>
            <pc:docMk/>
            <pc:sldMk cId="2706921067" sldId="339"/>
            <ac:spMk id="7" creationId="{F5B3B1D4-07A2-E918-67F9-908D157B7973}"/>
          </ac:spMkLst>
        </pc:spChg>
        <pc:spChg chg="mod">
          <ac:chgData name="Đặng Đức Tài" userId="2bd3cda8-817e-4578-a39c-943211a8b916" providerId="ADAL" clId="{B9C5E9AE-D1B7-4A8D-9D20-A220F40C7FD1}" dt="2024-12-03T15:17:32.865" v="1669" actId="14100"/>
          <ac:spMkLst>
            <pc:docMk/>
            <pc:sldMk cId="2706921067" sldId="339"/>
            <ac:spMk id="243" creationId="{D33A98F8-65DA-CEAB-F697-B899F06E8EF3}"/>
          </ac:spMkLst>
        </pc:spChg>
        <pc:picChg chg="add mod">
          <ac:chgData name="Đặng Đức Tài" userId="2bd3cda8-817e-4578-a39c-943211a8b916" providerId="ADAL" clId="{B9C5E9AE-D1B7-4A8D-9D20-A220F40C7FD1}" dt="2024-12-03T15:17:15.346" v="1659" actId="1076"/>
          <ac:picMkLst>
            <pc:docMk/>
            <pc:sldMk cId="2706921067" sldId="339"/>
            <ac:picMk id="3" creationId="{3C05142F-9D36-48CE-9992-F3E8CE779FC8}"/>
          </ac:picMkLst>
        </pc:picChg>
      </pc:sldChg>
      <pc:sldChg chg="add del">
        <pc:chgData name="Đặng Đức Tài" userId="2bd3cda8-817e-4578-a39c-943211a8b916" providerId="ADAL" clId="{B9C5E9AE-D1B7-4A8D-9D20-A220F40C7FD1}" dt="2024-12-03T15:16:53.694" v="1627" actId="47"/>
        <pc:sldMkLst>
          <pc:docMk/>
          <pc:sldMk cId="516133053" sldId="340"/>
        </pc:sldMkLst>
      </pc:sldChg>
      <pc:sldChg chg="delSp modSp add mod">
        <pc:chgData name="Đặng Đức Tài" userId="2bd3cda8-817e-4578-a39c-943211a8b916" providerId="ADAL" clId="{B9C5E9AE-D1B7-4A8D-9D20-A220F40C7FD1}" dt="2024-12-03T15:20:47.191" v="1761" actId="1076"/>
        <pc:sldMkLst>
          <pc:docMk/>
          <pc:sldMk cId="2056327337" sldId="340"/>
        </pc:sldMkLst>
        <pc:spChg chg="mod">
          <ac:chgData name="Đặng Đức Tài" userId="2bd3cda8-817e-4578-a39c-943211a8b916" providerId="ADAL" clId="{B9C5E9AE-D1B7-4A8D-9D20-A220F40C7FD1}" dt="2024-12-03T15:20:47.191" v="1761" actId="1076"/>
          <ac:spMkLst>
            <pc:docMk/>
            <pc:sldMk cId="2056327337" sldId="340"/>
            <ac:spMk id="7" creationId="{4E645204-4BD3-13DB-A6AD-8CDFE35E5366}"/>
          </ac:spMkLst>
        </pc:spChg>
      </pc:sldChg>
      <pc:sldChg chg="addSp modSp add mod">
        <pc:chgData name="Đặng Đức Tài" userId="2bd3cda8-817e-4578-a39c-943211a8b916" providerId="ADAL" clId="{B9C5E9AE-D1B7-4A8D-9D20-A220F40C7FD1}" dt="2024-12-03T15:21:33.812" v="1768" actId="1076"/>
        <pc:sldMkLst>
          <pc:docMk/>
          <pc:sldMk cId="882127585" sldId="341"/>
        </pc:sldMkLst>
        <pc:spChg chg="mod">
          <ac:chgData name="Đặng Đức Tài" userId="2bd3cda8-817e-4578-a39c-943211a8b916" providerId="ADAL" clId="{B9C5E9AE-D1B7-4A8D-9D20-A220F40C7FD1}" dt="2024-12-03T15:21:33.812" v="1768" actId="1076"/>
          <ac:spMkLst>
            <pc:docMk/>
            <pc:sldMk cId="882127585" sldId="341"/>
            <ac:spMk id="7" creationId="{B2EAB504-01AA-137E-F846-E167223FE4FC}"/>
          </ac:spMkLst>
        </pc:spChg>
        <pc:picChg chg="add mod">
          <ac:chgData name="Đặng Đức Tài" userId="2bd3cda8-817e-4578-a39c-943211a8b916" providerId="ADAL" clId="{B9C5E9AE-D1B7-4A8D-9D20-A220F40C7FD1}" dt="2024-12-03T15:21:30.220" v="1767" actId="1076"/>
          <ac:picMkLst>
            <pc:docMk/>
            <pc:sldMk cId="882127585" sldId="341"/>
            <ac:picMk id="3" creationId="{CCFAB583-075A-B09E-525C-032B0C98FDB4}"/>
          </ac:picMkLst>
        </pc:picChg>
      </pc:sldChg>
      <pc:sldChg chg="modSp add mod">
        <pc:chgData name="Đặng Đức Tài" userId="2bd3cda8-817e-4578-a39c-943211a8b916" providerId="ADAL" clId="{B9C5E9AE-D1B7-4A8D-9D20-A220F40C7FD1}" dt="2024-12-03T15:25:14.205" v="1903" actId="1076"/>
        <pc:sldMkLst>
          <pc:docMk/>
          <pc:sldMk cId="2503699573" sldId="342"/>
        </pc:sldMkLst>
        <pc:spChg chg="mod">
          <ac:chgData name="Đặng Đức Tài" userId="2bd3cda8-817e-4578-a39c-943211a8b916" providerId="ADAL" clId="{B9C5E9AE-D1B7-4A8D-9D20-A220F40C7FD1}" dt="2024-12-03T15:25:10.594" v="1901" actId="20577"/>
          <ac:spMkLst>
            <pc:docMk/>
            <pc:sldMk cId="2503699573" sldId="342"/>
            <ac:spMk id="7" creationId="{149B7A0E-65AF-1B8F-EC89-120283E59188}"/>
          </ac:spMkLst>
        </pc:spChg>
        <pc:spChg chg="mod">
          <ac:chgData name="Đặng Đức Tài" userId="2bd3cda8-817e-4578-a39c-943211a8b916" providerId="ADAL" clId="{B9C5E9AE-D1B7-4A8D-9D20-A220F40C7FD1}" dt="2024-12-03T15:25:14.205" v="1903" actId="1076"/>
          <ac:spMkLst>
            <pc:docMk/>
            <pc:sldMk cId="2503699573" sldId="342"/>
            <ac:spMk id="243" creationId="{19583552-F809-150F-5AB0-58DE9AD1050B}"/>
          </ac:spMkLst>
        </pc:spChg>
      </pc:sldChg>
      <pc:sldChg chg="addSp modSp add mod">
        <pc:chgData name="Đặng Đức Tài" userId="2bd3cda8-817e-4578-a39c-943211a8b916" providerId="ADAL" clId="{B9C5E9AE-D1B7-4A8D-9D20-A220F40C7FD1}" dt="2024-12-03T15:25:40.256" v="1908" actId="1076"/>
        <pc:sldMkLst>
          <pc:docMk/>
          <pc:sldMk cId="1619470854" sldId="343"/>
        </pc:sldMkLst>
        <pc:spChg chg="mod">
          <ac:chgData name="Đặng Đức Tài" userId="2bd3cda8-817e-4578-a39c-943211a8b916" providerId="ADAL" clId="{B9C5E9AE-D1B7-4A8D-9D20-A220F40C7FD1}" dt="2024-12-03T15:25:34.636" v="1906" actId="14100"/>
          <ac:spMkLst>
            <pc:docMk/>
            <pc:sldMk cId="1619470854" sldId="343"/>
            <ac:spMk id="7" creationId="{536F9D74-D033-0EAE-05F3-2D3C301F66DD}"/>
          </ac:spMkLst>
        </pc:spChg>
        <pc:picChg chg="add mod">
          <ac:chgData name="Đặng Đức Tài" userId="2bd3cda8-817e-4578-a39c-943211a8b916" providerId="ADAL" clId="{B9C5E9AE-D1B7-4A8D-9D20-A220F40C7FD1}" dt="2024-12-03T15:25:40.256" v="1908" actId="1076"/>
          <ac:picMkLst>
            <pc:docMk/>
            <pc:sldMk cId="1619470854" sldId="343"/>
            <ac:picMk id="3" creationId="{860FF726-B834-6E68-C656-AD3FF8DC86BF}"/>
          </ac:picMkLst>
        </pc:picChg>
      </pc:sldChg>
      <pc:sldChg chg="delSp modSp add mod">
        <pc:chgData name="Đặng Đức Tài" userId="2bd3cda8-817e-4578-a39c-943211a8b916" providerId="ADAL" clId="{B9C5E9AE-D1B7-4A8D-9D20-A220F40C7FD1}" dt="2024-12-03T15:27:31.319" v="1955" actId="20577"/>
        <pc:sldMkLst>
          <pc:docMk/>
          <pc:sldMk cId="1703504679" sldId="344"/>
        </pc:sldMkLst>
        <pc:spChg chg="mod">
          <ac:chgData name="Đặng Đức Tài" userId="2bd3cda8-817e-4578-a39c-943211a8b916" providerId="ADAL" clId="{B9C5E9AE-D1B7-4A8D-9D20-A220F40C7FD1}" dt="2024-12-03T15:27:31.319" v="1955" actId="20577"/>
          <ac:spMkLst>
            <pc:docMk/>
            <pc:sldMk cId="1703504679" sldId="344"/>
            <ac:spMk id="7" creationId="{AE6B4794-4503-FE9C-4A39-02519A4DEC4D}"/>
          </ac:spMkLst>
        </pc:spChg>
      </pc:sldChg>
      <pc:sldChg chg="addSp modSp add mod">
        <pc:chgData name="Đặng Đức Tài" userId="2bd3cda8-817e-4578-a39c-943211a8b916" providerId="ADAL" clId="{B9C5E9AE-D1B7-4A8D-9D20-A220F40C7FD1}" dt="2024-12-03T15:30:13.370" v="1961" actId="1076"/>
        <pc:sldMkLst>
          <pc:docMk/>
          <pc:sldMk cId="200848928" sldId="345"/>
        </pc:sldMkLst>
        <pc:spChg chg="mod">
          <ac:chgData name="Đặng Đức Tài" userId="2bd3cda8-817e-4578-a39c-943211a8b916" providerId="ADAL" clId="{B9C5E9AE-D1B7-4A8D-9D20-A220F40C7FD1}" dt="2024-12-03T15:27:45.572" v="1957"/>
          <ac:spMkLst>
            <pc:docMk/>
            <pc:sldMk cId="200848928" sldId="345"/>
            <ac:spMk id="7" creationId="{63BDC40B-8CA1-3670-5508-4482F24594B5}"/>
          </ac:spMkLst>
        </pc:spChg>
        <pc:picChg chg="add mod">
          <ac:chgData name="Đặng Đức Tài" userId="2bd3cda8-817e-4578-a39c-943211a8b916" providerId="ADAL" clId="{B9C5E9AE-D1B7-4A8D-9D20-A220F40C7FD1}" dt="2024-12-03T15:30:13.370" v="1961" actId="1076"/>
          <ac:picMkLst>
            <pc:docMk/>
            <pc:sldMk cId="200848928" sldId="345"/>
            <ac:picMk id="5" creationId="{9E6BAEC4-F64E-97C4-E4F5-DFD8B931DE02}"/>
          </ac:picMkLst>
        </pc:picChg>
      </pc:sldChg>
      <pc:sldChg chg="addSp modSp add mod">
        <pc:chgData name="Đặng Đức Tài" userId="2bd3cda8-817e-4578-a39c-943211a8b916" providerId="ADAL" clId="{B9C5E9AE-D1B7-4A8D-9D20-A220F40C7FD1}" dt="2024-12-04T00:39:52.468" v="1979" actId="1076"/>
        <pc:sldMkLst>
          <pc:docMk/>
          <pc:sldMk cId="3825995774" sldId="346"/>
        </pc:sldMkLst>
      </pc:sldChg>
      <pc:sldChg chg="addSp delSp modSp add mod">
        <pc:chgData name="Đặng Đức Tài" userId="2bd3cda8-817e-4578-a39c-943211a8b916" providerId="ADAL" clId="{B9C5E9AE-D1B7-4A8D-9D20-A220F40C7FD1}" dt="2024-12-24T16:11:34.758" v="5318" actId="6549"/>
        <pc:sldMkLst>
          <pc:docMk/>
          <pc:sldMk cId="4172442092" sldId="346"/>
        </pc:sldMkLst>
        <pc:spChg chg="add mod">
          <ac:chgData name="Đặng Đức Tài" userId="2bd3cda8-817e-4578-a39c-943211a8b916" providerId="ADAL" clId="{B9C5E9AE-D1B7-4A8D-9D20-A220F40C7FD1}" dt="2024-12-24T07:26:04.487" v="4045" actId="1076"/>
          <ac:spMkLst>
            <pc:docMk/>
            <pc:sldMk cId="4172442092" sldId="346"/>
            <ac:spMk id="3" creationId="{5DD0DDC0-3C09-5174-9A11-55AEBF9FCB7B}"/>
          </ac:spMkLst>
        </pc:spChg>
        <pc:spChg chg="mod">
          <ac:chgData name="Đặng Đức Tài" userId="2bd3cda8-817e-4578-a39c-943211a8b916" providerId="ADAL" clId="{B9C5E9AE-D1B7-4A8D-9D20-A220F40C7FD1}" dt="2024-12-17T18:24:28.637" v="3275"/>
          <ac:spMkLst>
            <pc:docMk/>
            <pc:sldMk cId="4172442092" sldId="346"/>
            <ac:spMk id="4" creationId="{22F6926E-608D-55C1-ED5A-FAB2FE09E217}"/>
          </ac:spMkLst>
        </pc:spChg>
        <pc:spChg chg="mod">
          <ac:chgData name="Đặng Đức Tài" userId="2bd3cda8-817e-4578-a39c-943211a8b916" providerId="ADAL" clId="{B9C5E9AE-D1B7-4A8D-9D20-A220F40C7FD1}" dt="2024-12-24T16:11:34.758" v="5318" actId="6549"/>
          <ac:spMkLst>
            <pc:docMk/>
            <pc:sldMk cId="4172442092" sldId="346"/>
            <ac:spMk id="7" creationId="{2154BA65-5D3D-D4FF-E041-4D66EC579FA2}"/>
          </ac:spMkLst>
        </pc:spChg>
        <pc:spChg chg="add mod">
          <ac:chgData name="Đặng Đức Tài" userId="2bd3cda8-817e-4578-a39c-943211a8b916" providerId="ADAL" clId="{B9C5E9AE-D1B7-4A8D-9D20-A220F40C7FD1}" dt="2024-12-24T07:26:04.159" v="4044" actId="1076"/>
          <ac:spMkLst>
            <pc:docMk/>
            <pc:sldMk cId="4172442092" sldId="346"/>
            <ac:spMk id="8" creationId="{507C7993-8C15-FF45-4359-C898B8612529}"/>
          </ac:spMkLst>
        </pc:spChg>
        <pc:spChg chg="mod">
          <ac:chgData name="Đặng Đức Tài" userId="2bd3cda8-817e-4578-a39c-943211a8b916" providerId="ADAL" clId="{B9C5E9AE-D1B7-4A8D-9D20-A220F40C7FD1}" dt="2024-12-17T17:43:01.716" v="2555" actId="1076"/>
          <ac:spMkLst>
            <pc:docMk/>
            <pc:sldMk cId="4172442092" sldId="346"/>
            <ac:spMk id="243" creationId="{AE5405F8-36CC-3966-94FA-002E49E454CD}"/>
          </ac:spMkLst>
        </pc:spChg>
      </pc:sldChg>
      <pc:sldChg chg="modSp add del mod modShow">
        <pc:chgData name="Đặng Đức Tài" userId="2bd3cda8-817e-4578-a39c-943211a8b916" providerId="ADAL" clId="{B9C5E9AE-D1B7-4A8D-9D20-A220F40C7FD1}" dt="2024-12-24T16:31:14.474" v="5319" actId="47"/>
        <pc:sldMkLst>
          <pc:docMk/>
          <pc:sldMk cId="289840505" sldId="347"/>
        </pc:sldMkLst>
      </pc:sldChg>
      <pc:sldChg chg="addSp delSp modSp add mod">
        <pc:chgData name="Đặng Đức Tài" userId="2bd3cda8-817e-4578-a39c-943211a8b916" providerId="ADAL" clId="{B9C5E9AE-D1B7-4A8D-9D20-A220F40C7FD1}" dt="2024-12-04T00:40:37.056" v="1989" actId="1076"/>
        <pc:sldMkLst>
          <pc:docMk/>
          <pc:sldMk cId="1537303797" sldId="347"/>
        </pc:sldMkLst>
      </pc:sldChg>
      <pc:sldChg chg="addSp delSp modSp add mod">
        <pc:chgData name="Đặng Đức Tài" userId="2bd3cda8-817e-4578-a39c-943211a8b916" providerId="ADAL" clId="{B9C5E9AE-D1B7-4A8D-9D20-A220F40C7FD1}" dt="2024-12-04T00:42:21.576" v="2003" actId="1076"/>
        <pc:sldMkLst>
          <pc:docMk/>
          <pc:sldMk cId="1165237655" sldId="348"/>
        </pc:sldMkLst>
      </pc:sldChg>
      <pc:sldChg chg="modSp add del mod">
        <pc:chgData name="Đặng Đức Tài" userId="2bd3cda8-817e-4578-a39c-943211a8b916" providerId="ADAL" clId="{B9C5E9AE-D1B7-4A8D-9D20-A220F40C7FD1}" dt="2024-12-17T17:58:41.355" v="2840" actId="47"/>
        <pc:sldMkLst>
          <pc:docMk/>
          <pc:sldMk cId="1787002284" sldId="348"/>
        </pc:sldMkLst>
      </pc:sldChg>
      <pc:sldChg chg="addSp delSp modSp add mod">
        <pc:chgData name="Đặng Đức Tài" userId="2bd3cda8-817e-4578-a39c-943211a8b916" providerId="ADAL" clId="{B9C5E9AE-D1B7-4A8D-9D20-A220F40C7FD1}" dt="2024-12-04T00:43:39.374" v="2016" actId="1076"/>
        <pc:sldMkLst>
          <pc:docMk/>
          <pc:sldMk cId="2169748127" sldId="349"/>
        </pc:sldMkLst>
      </pc:sldChg>
      <pc:sldChg chg="addSp delSp modSp add mod delAnim modAnim">
        <pc:chgData name="Đặng Đức Tài" userId="2bd3cda8-817e-4578-a39c-943211a8b916" providerId="ADAL" clId="{B9C5E9AE-D1B7-4A8D-9D20-A220F40C7FD1}" dt="2024-12-25T00:51:56.007" v="5336" actId="1076"/>
        <pc:sldMkLst>
          <pc:docMk/>
          <pc:sldMk cId="3071831439" sldId="349"/>
        </pc:sldMkLst>
        <pc:spChg chg="mod">
          <ac:chgData name="Đặng Đức Tài" userId="2bd3cda8-817e-4578-a39c-943211a8b916" providerId="ADAL" clId="{B9C5E9AE-D1B7-4A8D-9D20-A220F40C7FD1}" dt="2024-12-17T18:24:32.215" v="3280"/>
          <ac:spMkLst>
            <pc:docMk/>
            <pc:sldMk cId="3071831439" sldId="349"/>
            <ac:spMk id="4" creationId="{79790C52-E189-2925-93D7-745803FB742D}"/>
          </ac:spMkLst>
        </pc:spChg>
        <pc:spChg chg="mod">
          <ac:chgData name="Đặng Đức Tài" userId="2bd3cda8-817e-4578-a39c-943211a8b916" providerId="ADAL" clId="{B9C5E9AE-D1B7-4A8D-9D20-A220F40C7FD1}" dt="2024-12-17T17:49:07.815" v="2640" actId="164"/>
          <ac:spMkLst>
            <pc:docMk/>
            <pc:sldMk cId="3071831439" sldId="349"/>
            <ac:spMk id="7" creationId="{10C2EDE8-5EF0-95C4-1842-218B41925688}"/>
          </ac:spMkLst>
        </pc:spChg>
        <pc:spChg chg="add mod">
          <ac:chgData name="Đặng Đức Tài" userId="2bd3cda8-817e-4578-a39c-943211a8b916" providerId="ADAL" clId="{B9C5E9AE-D1B7-4A8D-9D20-A220F40C7FD1}" dt="2024-12-17T17:49:04.200" v="2639" actId="164"/>
          <ac:spMkLst>
            <pc:docMk/>
            <pc:sldMk cId="3071831439" sldId="349"/>
            <ac:spMk id="9" creationId="{B63D3082-4F18-A193-7B2A-4A49912F66AD}"/>
          </ac:spMkLst>
        </pc:spChg>
        <pc:spChg chg="add mod">
          <ac:chgData name="Đặng Đức Tài" userId="2bd3cda8-817e-4578-a39c-943211a8b916" providerId="ADAL" clId="{B9C5E9AE-D1B7-4A8D-9D20-A220F40C7FD1}" dt="2024-12-17T18:08:39.555" v="2956" actId="14100"/>
          <ac:spMkLst>
            <pc:docMk/>
            <pc:sldMk cId="3071831439" sldId="349"/>
            <ac:spMk id="240" creationId="{A257E183-C09D-F9BD-4280-454E3F8EBF9D}"/>
          </ac:spMkLst>
        </pc:spChg>
        <pc:spChg chg="mod">
          <ac:chgData name="Đặng Đức Tài" userId="2bd3cda8-817e-4578-a39c-943211a8b916" providerId="ADAL" clId="{B9C5E9AE-D1B7-4A8D-9D20-A220F40C7FD1}" dt="2024-12-17T18:07:58.061" v="2943"/>
          <ac:spMkLst>
            <pc:docMk/>
            <pc:sldMk cId="3071831439" sldId="349"/>
            <ac:spMk id="242" creationId="{35DDC6FB-83E4-C764-1C55-8447F004C904}"/>
          </ac:spMkLst>
        </pc:spChg>
        <pc:spChg chg="mod">
          <ac:chgData name="Đặng Đức Tài" userId="2bd3cda8-817e-4578-a39c-943211a8b916" providerId="ADAL" clId="{B9C5E9AE-D1B7-4A8D-9D20-A220F40C7FD1}" dt="2024-12-24T07:32:23.725" v="4057" actId="1076"/>
          <ac:spMkLst>
            <pc:docMk/>
            <pc:sldMk cId="3071831439" sldId="349"/>
            <ac:spMk id="243" creationId="{683585B0-8A8E-CAD5-4E4C-3FB6CAD293FF}"/>
          </ac:spMkLst>
        </pc:spChg>
        <pc:spChg chg="mod">
          <ac:chgData name="Đặng Đức Tài" userId="2bd3cda8-817e-4578-a39c-943211a8b916" providerId="ADAL" clId="{B9C5E9AE-D1B7-4A8D-9D20-A220F40C7FD1}" dt="2024-12-17T18:07:58.061" v="2943"/>
          <ac:spMkLst>
            <pc:docMk/>
            <pc:sldMk cId="3071831439" sldId="349"/>
            <ac:spMk id="246" creationId="{277C585B-29B4-3088-87C4-A6FAA15F5FC5}"/>
          </ac:spMkLst>
        </pc:spChg>
        <pc:spChg chg="mod">
          <ac:chgData name="Đặng Đức Tài" userId="2bd3cda8-817e-4578-a39c-943211a8b916" providerId="ADAL" clId="{B9C5E9AE-D1B7-4A8D-9D20-A220F40C7FD1}" dt="2024-12-17T18:09:16.746" v="2966" actId="14100"/>
          <ac:spMkLst>
            <pc:docMk/>
            <pc:sldMk cId="3071831439" sldId="349"/>
            <ac:spMk id="249" creationId="{556BC355-DCF4-BF7A-097B-78E3C5A6ECC5}"/>
          </ac:spMkLst>
        </pc:spChg>
        <pc:spChg chg="mod">
          <ac:chgData name="Đặng Đức Tài" userId="2bd3cda8-817e-4578-a39c-943211a8b916" providerId="ADAL" clId="{B9C5E9AE-D1B7-4A8D-9D20-A220F40C7FD1}" dt="2024-12-17T18:08:27.502" v="2952"/>
          <ac:spMkLst>
            <pc:docMk/>
            <pc:sldMk cId="3071831439" sldId="349"/>
            <ac:spMk id="250" creationId="{563A8D74-1656-D0AB-5199-D3526673DEE3}"/>
          </ac:spMkLst>
        </pc:spChg>
        <pc:spChg chg="mod">
          <ac:chgData name="Đặng Đức Tài" userId="2bd3cda8-817e-4578-a39c-943211a8b916" providerId="ADAL" clId="{B9C5E9AE-D1B7-4A8D-9D20-A220F40C7FD1}" dt="2024-12-17T18:08:27.502" v="2952"/>
          <ac:spMkLst>
            <pc:docMk/>
            <pc:sldMk cId="3071831439" sldId="349"/>
            <ac:spMk id="252" creationId="{AECD908D-6746-FE8E-7823-8BDD9D0681E9}"/>
          </ac:spMkLst>
        </pc:spChg>
        <pc:spChg chg="mod">
          <ac:chgData name="Đặng Đức Tài" userId="2bd3cda8-817e-4578-a39c-943211a8b916" providerId="ADAL" clId="{B9C5E9AE-D1B7-4A8D-9D20-A220F40C7FD1}" dt="2024-12-17T18:08:27.502" v="2952"/>
          <ac:spMkLst>
            <pc:docMk/>
            <pc:sldMk cId="3071831439" sldId="349"/>
            <ac:spMk id="253" creationId="{144E0747-CF44-86D1-4C2F-3075DF90188D}"/>
          </ac:spMkLst>
        </pc:spChg>
        <pc:grpChg chg="add mod">
          <ac:chgData name="Đặng Đức Tài" userId="2bd3cda8-817e-4578-a39c-943211a8b916" providerId="ADAL" clId="{B9C5E9AE-D1B7-4A8D-9D20-A220F40C7FD1}" dt="2024-12-17T17:49:07.815" v="2640" actId="164"/>
          <ac:grpSpMkLst>
            <pc:docMk/>
            <pc:sldMk cId="3071831439" sldId="349"/>
            <ac:grpSpMk id="10" creationId="{AA06C7C3-563F-91B7-D60A-0B3D5F807442}"/>
          </ac:grpSpMkLst>
        </pc:grpChg>
        <pc:grpChg chg="add mod">
          <ac:chgData name="Đặng Đức Tài" userId="2bd3cda8-817e-4578-a39c-943211a8b916" providerId="ADAL" clId="{B9C5E9AE-D1B7-4A8D-9D20-A220F40C7FD1}" dt="2024-12-17T18:06:14.154" v="2909" actId="1076"/>
          <ac:grpSpMkLst>
            <pc:docMk/>
            <pc:sldMk cId="3071831439" sldId="349"/>
            <ac:grpSpMk id="11" creationId="{439CEF91-E5EF-4523-6555-9A638984226A}"/>
          </ac:grpSpMkLst>
        </pc:grpChg>
        <pc:grpChg chg="add mod">
          <ac:chgData name="Đặng Đức Tài" userId="2bd3cda8-817e-4578-a39c-943211a8b916" providerId="ADAL" clId="{B9C5E9AE-D1B7-4A8D-9D20-A220F40C7FD1}" dt="2024-12-17T18:08:10.402" v="2947" actId="164"/>
          <ac:grpSpMkLst>
            <pc:docMk/>
            <pc:sldMk cId="3071831439" sldId="349"/>
            <ac:grpSpMk id="241" creationId="{8CC3DDC7-FEF4-208B-C2CE-9533C00CAE83}"/>
          </ac:grpSpMkLst>
        </pc:grpChg>
        <pc:grpChg chg="add mod">
          <ac:chgData name="Đặng Đức Tài" userId="2bd3cda8-817e-4578-a39c-943211a8b916" providerId="ADAL" clId="{B9C5E9AE-D1B7-4A8D-9D20-A220F40C7FD1}" dt="2024-12-25T00:51:55.730" v="5335" actId="1076"/>
          <ac:grpSpMkLst>
            <pc:docMk/>
            <pc:sldMk cId="3071831439" sldId="349"/>
            <ac:grpSpMk id="247" creationId="{D970E9F0-9716-8CBC-E965-5117D34DCC0B}"/>
          </ac:grpSpMkLst>
        </pc:grpChg>
        <pc:grpChg chg="add mod">
          <ac:chgData name="Đặng Đức Tài" userId="2bd3cda8-817e-4578-a39c-943211a8b916" providerId="ADAL" clId="{B9C5E9AE-D1B7-4A8D-9D20-A220F40C7FD1}" dt="2024-12-25T00:51:56.007" v="5336" actId="1076"/>
          <ac:grpSpMkLst>
            <pc:docMk/>
            <pc:sldMk cId="3071831439" sldId="349"/>
            <ac:grpSpMk id="248" creationId="{ACA08452-FFCC-F7C0-103C-75DC4361F792}"/>
          </ac:grpSpMkLst>
        </pc:grpChg>
        <pc:picChg chg="add mod">
          <ac:chgData name="Đặng Đức Tài" userId="2bd3cda8-817e-4578-a39c-943211a8b916" providerId="ADAL" clId="{B9C5E9AE-D1B7-4A8D-9D20-A220F40C7FD1}" dt="2024-12-17T17:49:04.200" v="2639" actId="164"/>
          <ac:picMkLst>
            <pc:docMk/>
            <pc:sldMk cId="3071831439" sldId="349"/>
            <ac:picMk id="5" creationId="{8627E146-2C40-D617-D4F0-478FCF539B92}"/>
          </ac:picMkLst>
        </pc:picChg>
        <pc:picChg chg="mod">
          <ac:chgData name="Đặng Đức Tài" userId="2bd3cda8-817e-4578-a39c-943211a8b916" providerId="ADAL" clId="{B9C5E9AE-D1B7-4A8D-9D20-A220F40C7FD1}" dt="2024-12-17T18:07:58.061" v="2943"/>
          <ac:picMkLst>
            <pc:docMk/>
            <pc:sldMk cId="3071831439" sldId="349"/>
            <ac:picMk id="244" creationId="{4EC44A93-9D97-119F-A273-E0D01D7C0EC5}"/>
          </ac:picMkLst>
        </pc:picChg>
        <pc:picChg chg="mod">
          <ac:chgData name="Đặng Đức Tài" userId="2bd3cda8-817e-4578-a39c-943211a8b916" providerId="ADAL" clId="{B9C5E9AE-D1B7-4A8D-9D20-A220F40C7FD1}" dt="2024-12-24T07:32:15.917" v="4054" actId="1076"/>
          <ac:picMkLst>
            <pc:docMk/>
            <pc:sldMk cId="3071831439" sldId="349"/>
            <ac:picMk id="251" creationId="{7972DA65-D729-C913-7889-F9D975AC79FA}"/>
          </ac:picMkLst>
        </pc:picChg>
      </pc:sldChg>
      <pc:sldChg chg="add">
        <pc:chgData name="Đặng Đức Tài" userId="2bd3cda8-817e-4578-a39c-943211a8b916" providerId="ADAL" clId="{B9C5E9AE-D1B7-4A8D-9D20-A220F40C7FD1}" dt="2024-12-04T01:12:09.912" v="2158"/>
        <pc:sldMkLst>
          <pc:docMk/>
          <pc:sldMk cId="291361634" sldId="350"/>
        </pc:sldMkLst>
      </pc:sldChg>
      <pc:sldChg chg="add del">
        <pc:chgData name="Đặng Đức Tài" userId="2bd3cda8-817e-4578-a39c-943211a8b916" providerId="ADAL" clId="{B9C5E9AE-D1B7-4A8D-9D20-A220F40C7FD1}" dt="2024-12-04T01:11:20.207" v="2157"/>
        <pc:sldMkLst>
          <pc:docMk/>
          <pc:sldMk cId="1058284691" sldId="350"/>
        </pc:sldMkLst>
      </pc:sldChg>
      <pc:sldChg chg="addSp delSp modSp add mod ord delAnim modAnim">
        <pc:chgData name="Đặng Đức Tài" userId="2bd3cda8-817e-4578-a39c-943211a8b916" providerId="ADAL" clId="{B9C5E9AE-D1B7-4A8D-9D20-A220F40C7FD1}" dt="2024-12-25T00:43:57.260" v="5332" actId="1076"/>
        <pc:sldMkLst>
          <pc:docMk/>
          <pc:sldMk cId="1157080487" sldId="350"/>
        </pc:sldMkLst>
        <pc:spChg chg="mod">
          <ac:chgData name="Đặng Đức Tài" userId="2bd3cda8-817e-4578-a39c-943211a8b916" providerId="ADAL" clId="{B9C5E9AE-D1B7-4A8D-9D20-A220F40C7FD1}" dt="2024-12-17T18:24:35.300" v="3285"/>
          <ac:spMkLst>
            <pc:docMk/>
            <pc:sldMk cId="1157080487" sldId="350"/>
            <ac:spMk id="4" creationId="{C0AA98AE-C13E-6488-1F19-82FC29E9B7C8}"/>
          </ac:spMkLst>
        </pc:spChg>
        <pc:spChg chg="mod">
          <ac:chgData name="Đặng Đức Tài" userId="2bd3cda8-817e-4578-a39c-943211a8b916" providerId="ADAL" clId="{B9C5E9AE-D1B7-4A8D-9D20-A220F40C7FD1}" dt="2024-12-17T18:16:24.819" v="3038" actId="165"/>
          <ac:spMkLst>
            <pc:docMk/>
            <pc:sldMk cId="1157080487" sldId="350"/>
            <ac:spMk id="7" creationId="{468C0F71-1578-66B3-1CFD-2EC642DA951B}"/>
          </ac:spMkLst>
        </pc:spChg>
        <pc:spChg chg="add mod">
          <ac:chgData name="Đặng Đức Tài" userId="2bd3cda8-817e-4578-a39c-943211a8b916" providerId="ADAL" clId="{B9C5E9AE-D1B7-4A8D-9D20-A220F40C7FD1}" dt="2024-12-17T18:17:31.948" v="3053" actId="14100"/>
          <ac:spMkLst>
            <pc:docMk/>
            <pc:sldMk cId="1157080487" sldId="350"/>
            <ac:spMk id="9" creationId="{D2528836-B234-4D43-FDBC-6148BBAFB4D1}"/>
          </ac:spMkLst>
        </pc:spChg>
        <pc:spChg chg="add mod">
          <ac:chgData name="Đặng Đức Tài" userId="2bd3cda8-817e-4578-a39c-943211a8b916" providerId="ADAL" clId="{B9C5E9AE-D1B7-4A8D-9D20-A220F40C7FD1}" dt="2024-12-17T18:16:24.819" v="3038" actId="165"/>
          <ac:spMkLst>
            <pc:docMk/>
            <pc:sldMk cId="1157080487" sldId="350"/>
            <ac:spMk id="11" creationId="{400F34CD-AD9B-BEDB-133F-8C50B371206E}"/>
          </ac:spMkLst>
        </pc:spChg>
        <pc:spChg chg="add mod topLvl">
          <ac:chgData name="Đặng Đức Tài" userId="2bd3cda8-817e-4578-a39c-943211a8b916" providerId="ADAL" clId="{B9C5E9AE-D1B7-4A8D-9D20-A220F40C7FD1}" dt="2024-12-17T18:16:31.140" v="3041" actId="164"/>
          <ac:spMkLst>
            <pc:docMk/>
            <pc:sldMk cId="1157080487" sldId="350"/>
            <ac:spMk id="14" creationId="{37C63DA7-A93B-84EA-C2DA-3FBD249AF4D6}"/>
          </ac:spMkLst>
        </pc:spChg>
        <pc:spChg chg="add mod topLvl">
          <ac:chgData name="Đặng Đức Tài" userId="2bd3cda8-817e-4578-a39c-943211a8b916" providerId="ADAL" clId="{B9C5E9AE-D1B7-4A8D-9D20-A220F40C7FD1}" dt="2024-12-17T18:16:31.140" v="3041" actId="164"/>
          <ac:spMkLst>
            <pc:docMk/>
            <pc:sldMk cId="1157080487" sldId="350"/>
            <ac:spMk id="15" creationId="{2AED7F60-F0F9-6604-3F5F-FB475567C420}"/>
          </ac:spMkLst>
        </pc:spChg>
        <pc:spChg chg="mod">
          <ac:chgData name="Đặng Đức Tài" userId="2bd3cda8-817e-4578-a39c-943211a8b916" providerId="ADAL" clId="{B9C5E9AE-D1B7-4A8D-9D20-A220F40C7FD1}" dt="2024-12-17T18:03:45.771" v="2881" actId="1076"/>
          <ac:spMkLst>
            <pc:docMk/>
            <pc:sldMk cId="1157080487" sldId="350"/>
            <ac:spMk id="243" creationId="{7B84531B-3F20-C08D-7769-E851DA015821}"/>
          </ac:spMkLst>
        </pc:spChg>
        <pc:grpChg chg="add mod topLvl">
          <ac:chgData name="Đặng Đức Tài" userId="2bd3cda8-817e-4578-a39c-943211a8b916" providerId="ADAL" clId="{B9C5E9AE-D1B7-4A8D-9D20-A220F40C7FD1}" dt="2024-12-17T18:16:37.002" v="3043" actId="1076"/>
          <ac:grpSpMkLst>
            <pc:docMk/>
            <pc:sldMk cId="1157080487" sldId="350"/>
            <ac:grpSpMk id="10" creationId="{44708BBB-39F7-05AE-206F-A8AD857C23C4}"/>
          </ac:grpSpMkLst>
        </pc:grpChg>
        <pc:grpChg chg="add mod topLvl">
          <ac:chgData name="Đặng Đức Tài" userId="2bd3cda8-817e-4578-a39c-943211a8b916" providerId="ADAL" clId="{B9C5E9AE-D1B7-4A8D-9D20-A220F40C7FD1}" dt="2024-12-17T18:16:31.140" v="3041" actId="164"/>
          <ac:grpSpMkLst>
            <pc:docMk/>
            <pc:sldMk cId="1157080487" sldId="350"/>
            <ac:grpSpMk id="13" creationId="{9CF0E9F7-E2F9-3A50-256D-E4F806829367}"/>
          </ac:grpSpMkLst>
        </pc:grpChg>
        <pc:grpChg chg="add mod">
          <ac:chgData name="Đặng Đức Tài" userId="2bd3cda8-817e-4578-a39c-943211a8b916" providerId="ADAL" clId="{B9C5E9AE-D1B7-4A8D-9D20-A220F40C7FD1}" dt="2024-12-17T18:16:46.424" v="3045" actId="1076"/>
          <ac:grpSpMkLst>
            <pc:docMk/>
            <pc:sldMk cId="1157080487" sldId="350"/>
            <ac:grpSpMk id="19" creationId="{3EED7D05-258F-37F6-8306-D9C514BA3D66}"/>
          </ac:grpSpMkLst>
        </pc:grpChg>
        <pc:picChg chg="add mod">
          <ac:chgData name="Đặng Đức Tài" userId="2bd3cda8-817e-4578-a39c-943211a8b916" providerId="ADAL" clId="{B9C5E9AE-D1B7-4A8D-9D20-A220F40C7FD1}" dt="2024-12-17T18:16:24.819" v="3038" actId="165"/>
          <ac:picMkLst>
            <pc:docMk/>
            <pc:sldMk cId="1157080487" sldId="350"/>
            <ac:picMk id="5" creationId="{6F03ED24-EE79-172A-90AD-F3DEC9A12532}"/>
          </ac:picMkLst>
        </pc:picChg>
        <pc:picChg chg="add mod">
          <ac:chgData name="Đặng Đức Tài" userId="2bd3cda8-817e-4578-a39c-943211a8b916" providerId="ADAL" clId="{B9C5E9AE-D1B7-4A8D-9D20-A220F40C7FD1}" dt="2024-12-17T18:16:24.819" v="3038" actId="165"/>
          <ac:picMkLst>
            <pc:docMk/>
            <pc:sldMk cId="1157080487" sldId="350"/>
            <ac:picMk id="12" creationId="{6F869B0D-3FF4-14EE-E539-C1E35AE5B4AC}"/>
          </ac:picMkLst>
        </pc:picChg>
        <pc:picChg chg="add mod ord">
          <ac:chgData name="Đặng Đức Tài" userId="2bd3cda8-817e-4578-a39c-943211a8b916" providerId="ADAL" clId="{B9C5E9AE-D1B7-4A8D-9D20-A220F40C7FD1}" dt="2024-12-25T00:43:57.260" v="5332" actId="1076"/>
          <ac:picMkLst>
            <pc:docMk/>
            <pc:sldMk cId="1157080487" sldId="350"/>
            <ac:picMk id="18" creationId="{465BBF12-C739-2FC2-9E83-6A2FC42A874A}"/>
          </ac:picMkLst>
        </pc:picChg>
      </pc:sldChg>
      <pc:sldChg chg="addSp delSp modSp add mod delAnim modAnim">
        <pc:chgData name="Đặng Đức Tài" userId="2bd3cda8-817e-4578-a39c-943211a8b916" providerId="ADAL" clId="{B9C5E9AE-D1B7-4A8D-9D20-A220F40C7FD1}" dt="2024-12-24T07:53:50.022" v="4113" actId="1076"/>
        <pc:sldMkLst>
          <pc:docMk/>
          <pc:sldMk cId="3906184481" sldId="351"/>
        </pc:sldMkLst>
        <pc:spChg chg="mod">
          <ac:chgData name="Đặng Đức Tài" userId="2bd3cda8-817e-4578-a39c-943211a8b916" providerId="ADAL" clId="{B9C5E9AE-D1B7-4A8D-9D20-A220F40C7FD1}" dt="2024-12-17T18:24:37.993" v="3288" actId="20577"/>
          <ac:spMkLst>
            <pc:docMk/>
            <pc:sldMk cId="3906184481" sldId="351"/>
            <ac:spMk id="4" creationId="{91DD70AA-5D07-7D4E-0CCE-329202133F49}"/>
          </ac:spMkLst>
        </pc:spChg>
        <pc:spChg chg="mod topLvl">
          <ac:chgData name="Đặng Đức Tài" userId="2bd3cda8-817e-4578-a39c-943211a8b916" providerId="ADAL" clId="{B9C5E9AE-D1B7-4A8D-9D20-A220F40C7FD1}" dt="2024-12-17T18:22:26.638" v="3218" actId="1076"/>
          <ac:spMkLst>
            <pc:docMk/>
            <pc:sldMk cId="3906184481" sldId="351"/>
            <ac:spMk id="7" creationId="{A9E76A18-1923-D1A3-7749-B9411F48A048}"/>
          </ac:spMkLst>
        </pc:spChg>
        <pc:spChg chg="add mod">
          <ac:chgData name="Đặng Đức Tài" userId="2bd3cda8-817e-4578-a39c-943211a8b916" providerId="ADAL" clId="{B9C5E9AE-D1B7-4A8D-9D20-A220F40C7FD1}" dt="2024-12-17T18:23:40.612" v="3262" actId="164"/>
          <ac:spMkLst>
            <pc:docMk/>
            <pc:sldMk cId="3906184481" sldId="351"/>
            <ac:spMk id="8" creationId="{540E1167-2657-FC6E-E4FE-33F1A0241F06}"/>
          </ac:spMkLst>
        </pc:spChg>
        <pc:spChg chg="add mod">
          <ac:chgData name="Đặng Đức Tài" userId="2bd3cda8-817e-4578-a39c-943211a8b916" providerId="ADAL" clId="{B9C5E9AE-D1B7-4A8D-9D20-A220F40C7FD1}" dt="2024-12-24T07:38:15.800" v="4088" actId="1076"/>
          <ac:spMkLst>
            <pc:docMk/>
            <pc:sldMk cId="3906184481" sldId="351"/>
            <ac:spMk id="16" creationId="{E2C39CE2-5508-2742-5FE5-F2F1F771CD71}"/>
          </ac:spMkLst>
        </pc:spChg>
        <pc:spChg chg="mod">
          <ac:chgData name="Đặng Đức Tài" userId="2bd3cda8-817e-4578-a39c-943211a8b916" providerId="ADAL" clId="{B9C5E9AE-D1B7-4A8D-9D20-A220F40C7FD1}" dt="2024-12-17T18:18:02.098" v="3086" actId="20577"/>
          <ac:spMkLst>
            <pc:docMk/>
            <pc:sldMk cId="3906184481" sldId="351"/>
            <ac:spMk id="243" creationId="{526EEBB1-C1B9-8602-982F-0C06093A4E5B}"/>
          </ac:spMkLst>
        </pc:spChg>
        <pc:grpChg chg="add mod">
          <ac:chgData name="Đặng Đức Tài" userId="2bd3cda8-817e-4578-a39c-943211a8b916" providerId="ADAL" clId="{B9C5E9AE-D1B7-4A8D-9D20-A220F40C7FD1}" dt="2024-12-24T07:38:22.327" v="4089" actId="1076"/>
          <ac:grpSpMkLst>
            <pc:docMk/>
            <pc:sldMk cId="3906184481" sldId="351"/>
            <ac:grpSpMk id="20" creationId="{D90D8C21-4C9C-4D49-69AA-F5EFE0DE60EB}"/>
          </ac:grpSpMkLst>
        </pc:grpChg>
        <pc:picChg chg="add mod">
          <ac:chgData name="Đặng Đức Tài" userId="2bd3cda8-817e-4578-a39c-943211a8b916" providerId="ADAL" clId="{B9C5E9AE-D1B7-4A8D-9D20-A220F40C7FD1}" dt="2024-12-17T18:21:53.337" v="3211" actId="1076"/>
          <ac:picMkLst>
            <pc:docMk/>
            <pc:sldMk cId="3906184481" sldId="351"/>
            <ac:picMk id="3" creationId="{C2BBA88E-5E73-DBE6-B752-2EB73AECA225}"/>
          </ac:picMkLst>
        </pc:picChg>
        <pc:picChg chg="add mod ord">
          <ac:chgData name="Đặng Đức Tài" userId="2bd3cda8-817e-4578-a39c-943211a8b916" providerId="ADAL" clId="{B9C5E9AE-D1B7-4A8D-9D20-A220F40C7FD1}" dt="2024-12-24T07:53:50.022" v="4113" actId="1076"/>
          <ac:picMkLst>
            <pc:docMk/>
            <pc:sldMk cId="3906184481" sldId="351"/>
            <ac:picMk id="5" creationId="{85631360-3737-D85A-707E-C20A3846889A}"/>
          </ac:picMkLst>
        </pc:picChg>
        <pc:picChg chg="add mod">
          <ac:chgData name="Đặng Đức Tài" userId="2bd3cda8-817e-4578-a39c-943211a8b916" providerId="ADAL" clId="{B9C5E9AE-D1B7-4A8D-9D20-A220F40C7FD1}" dt="2024-12-24T07:53:47.560" v="4112" actId="1076"/>
          <ac:picMkLst>
            <pc:docMk/>
            <pc:sldMk cId="3906184481" sldId="351"/>
            <ac:picMk id="9" creationId="{A1156011-4769-3195-1614-CB4BA2F8C0A0}"/>
          </ac:picMkLst>
        </pc:picChg>
        <pc:picChg chg="add mod">
          <ac:chgData name="Đặng Đức Tài" userId="2bd3cda8-817e-4578-a39c-943211a8b916" providerId="ADAL" clId="{B9C5E9AE-D1B7-4A8D-9D20-A220F40C7FD1}" dt="2024-12-17T18:24:02.108" v="3265" actId="14100"/>
          <ac:picMkLst>
            <pc:docMk/>
            <pc:sldMk cId="3906184481" sldId="351"/>
            <ac:picMk id="17" creationId="{846FAF14-9252-C28B-EB10-02D9587C77F1}"/>
          </ac:picMkLst>
        </pc:picChg>
      </pc:sldChg>
      <pc:sldChg chg="del mod modShow">
        <pc:chgData name="Đặng Đức Tài" userId="2bd3cda8-817e-4578-a39c-943211a8b916" providerId="ADAL" clId="{B9C5E9AE-D1B7-4A8D-9D20-A220F40C7FD1}" dt="2024-12-24T16:31:17.150" v="5320" actId="47"/>
        <pc:sldMkLst>
          <pc:docMk/>
          <pc:sldMk cId="233161392" sldId="352"/>
        </pc:sldMkLst>
      </pc:sldChg>
      <pc:sldChg chg="addSp delSp modSp add del mod delAnim modAnim modShow">
        <pc:chgData name="Đặng Đức Tài" userId="2bd3cda8-817e-4578-a39c-943211a8b916" providerId="ADAL" clId="{B9C5E9AE-D1B7-4A8D-9D20-A220F40C7FD1}" dt="2024-12-24T16:31:24.509" v="5322" actId="47"/>
        <pc:sldMkLst>
          <pc:docMk/>
          <pc:sldMk cId="704562479" sldId="363"/>
        </pc:sldMkLst>
      </pc:sldChg>
      <pc:sldChg chg="addSp delSp modSp add mod ord">
        <pc:chgData name="Đặng Đức Tài" userId="2bd3cda8-817e-4578-a39c-943211a8b916" providerId="ADAL" clId="{B9C5E9AE-D1B7-4A8D-9D20-A220F40C7FD1}" dt="2024-12-24T15:37:34.676" v="5286" actId="20577"/>
        <pc:sldMkLst>
          <pc:docMk/>
          <pc:sldMk cId="717046351" sldId="364"/>
        </pc:sldMkLst>
        <pc:spChg chg="mod">
          <ac:chgData name="Đặng Đức Tài" userId="2bd3cda8-817e-4578-a39c-943211a8b916" providerId="ADAL" clId="{B9C5E9AE-D1B7-4A8D-9D20-A220F40C7FD1}" dt="2024-12-24T12:55:47.038" v="5249" actId="20577"/>
          <ac:spMkLst>
            <pc:docMk/>
            <pc:sldMk cId="717046351" sldId="364"/>
            <ac:spMk id="243" creationId="{FBA43582-537C-A88B-B98E-6AA3D8205A6F}"/>
          </ac:spMkLst>
        </pc:spChg>
        <pc:spChg chg="add mod ord">
          <ac:chgData name="Đặng Đức Tài" userId="2bd3cda8-817e-4578-a39c-943211a8b916" providerId="ADAL" clId="{B9C5E9AE-D1B7-4A8D-9D20-A220F40C7FD1}" dt="2024-12-24T12:41:16.509" v="4124" actId="167"/>
          <ac:spMkLst>
            <pc:docMk/>
            <pc:sldMk cId="717046351" sldId="364"/>
            <ac:spMk id="270" creationId="{96DAE40D-E4E4-5E35-7BEF-853B5EBBB6B5}"/>
          </ac:spMkLst>
        </pc:spChg>
        <pc:spChg chg="add mod ord">
          <ac:chgData name="Đặng Đức Tài" userId="2bd3cda8-817e-4578-a39c-943211a8b916" providerId="ADAL" clId="{B9C5E9AE-D1B7-4A8D-9D20-A220F40C7FD1}" dt="2024-12-24T12:50:06.109" v="4718"/>
          <ac:spMkLst>
            <pc:docMk/>
            <pc:sldMk cId="717046351" sldId="364"/>
            <ac:spMk id="271" creationId="{61836C6D-04F2-C177-7F2A-4686BA6A5A15}"/>
          </ac:spMkLst>
        </pc:spChg>
        <pc:spChg chg="add mod ord">
          <ac:chgData name="Đặng Đức Tài" userId="2bd3cda8-817e-4578-a39c-943211a8b916" providerId="ADAL" clId="{B9C5E9AE-D1B7-4A8D-9D20-A220F40C7FD1}" dt="2024-12-24T12:51:04.510" v="4769"/>
          <ac:spMkLst>
            <pc:docMk/>
            <pc:sldMk cId="717046351" sldId="364"/>
            <ac:spMk id="272" creationId="{E723D85F-0200-899C-DE02-BE20BDA43537}"/>
          </ac:spMkLst>
        </pc:spChg>
        <pc:spChg chg="add mod ord">
          <ac:chgData name="Đặng Đức Tài" userId="2bd3cda8-817e-4578-a39c-943211a8b916" providerId="ADAL" clId="{B9C5E9AE-D1B7-4A8D-9D20-A220F40C7FD1}" dt="2024-12-24T14:46:29.502" v="5259" actId="207"/>
          <ac:spMkLst>
            <pc:docMk/>
            <pc:sldMk cId="717046351" sldId="364"/>
            <ac:spMk id="273" creationId="{7E0A4D0F-0B42-54FF-72A3-A930F2811443}"/>
          </ac:spMkLst>
        </pc:spChg>
        <pc:spChg chg="add mod ord">
          <ac:chgData name="Đặng Đức Tài" userId="2bd3cda8-817e-4578-a39c-943211a8b916" providerId="ADAL" clId="{B9C5E9AE-D1B7-4A8D-9D20-A220F40C7FD1}" dt="2024-12-24T14:47:21.427" v="5263" actId="20577"/>
          <ac:spMkLst>
            <pc:docMk/>
            <pc:sldMk cId="717046351" sldId="364"/>
            <ac:spMk id="274" creationId="{0C2AEEC1-0CFD-CE42-16F1-35BE6FF5A050}"/>
          </ac:spMkLst>
        </pc:spChg>
        <pc:spChg chg="add mod ord">
          <ac:chgData name="Đặng Đức Tài" userId="2bd3cda8-817e-4578-a39c-943211a8b916" providerId="ADAL" clId="{B9C5E9AE-D1B7-4A8D-9D20-A220F40C7FD1}" dt="2024-12-24T14:47:24.347" v="5265" actId="20577"/>
          <ac:spMkLst>
            <pc:docMk/>
            <pc:sldMk cId="717046351" sldId="364"/>
            <ac:spMk id="275" creationId="{E7EF8630-070D-B523-8672-E7B08B0DCAE2}"/>
          </ac:spMkLst>
        </pc:spChg>
        <pc:spChg chg="add mod ord">
          <ac:chgData name="Đặng Đức Tài" userId="2bd3cda8-817e-4578-a39c-943211a8b916" providerId="ADAL" clId="{B9C5E9AE-D1B7-4A8D-9D20-A220F40C7FD1}" dt="2024-12-24T14:47:37.989" v="5267" actId="20577"/>
          <ac:spMkLst>
            <pc:docMk/>
            <pc:sldMk cId="717046351" sldId="364"/>
            <ac:spMk id="276" creationId="{99FE915B-6A0E-EFE0-D1DB-7AC57560F0D5}"/>
          </ac:spMkLst>
        </pc:spChg>
        <pc:spChg chg="add mod ord">
          <ac:chgData name="Đặng Đức Tài" userId="2bd3cda8-817e-4578-a39c-943211a8b916" providerId="ADAL" clId="{B9C5E9AE-D1B7-4A8D-9D20-A220F40C7FD1}" dt="2024-12-24T12:55:53.692" v="5251" actId="20577"/>
          <ac:spMkLst>
            <pc:docMk/>
            <pc:sldMk cId="717046351" sldId="364"/>
            <ac:spMk id="282" creationId="{19FDC7D0-2DD4-FFEF-90B4-86905F745BE9}"/>
          </ac:spMkLst>
        </pc:spChg>
        <pc:spChg chg="add del mod ord">
          <ac:chgData name="Đặng Đức Tài" userId="2bd3cda8-817e-4578-a39c-943211a8b916" providerId="ADAL" clId="{B9C5E9AE-D1B7-4A8D-9D20-A220F40C7FD1}" dt="2024-12-24T12:54:11.656" v="5190" actId="123"/>
          <ac:spMkLst>
            <pc:docMk/>
            <pc:sldMk cId="717046351" sldId="364"/>
            <ac:spMk id="284" creationId="{65B95BB1-9D17-6CE4-1C0E-301E2E530213}"/>
          </ac:spMkLst>
        </pc:spChg>
        <pc:spChg chg="add mod ord">
          <ac:chgData name="Đặng Đức Tài" userId="2bd3cda8-817e-4578-a39c-943211a8b916" providerId="ADAL" clId="{B9C5E9AE-D1B7-4A8D-9D20-A220F40C7FD1}" dt="2024-12-24T12:54:10.056" v="5189" actId="123"/>
          <ac:spMkLst>
            <pc:docMk/>
            <pc:sldMk cId="717046351" sldId="364"/>
            <ac:spMk id="286" creationId="{94B0E0A6-7E8C-4DD4-EB21-AEB937F6FF4E}"/>
          </ac:spMkLst>
        </pc:spChg>
        <pc:spChg chg="add mod ord">
          <ac:chgData name="Đặng Đức Tài" userId="2bd3cda8-817e-4578-a39c-943211a8b916" providerId="ADAL" clId="{B9C5E9AE-D1B7-4A8D-9D20-A220F40C7FD1}" dt="2024-12-24T12:54:08.239" v="5188" actId="123"/>
          <ac:spMkLst>
            <pc:docMk/>
            <pc:sldMk cId="717046351" sldId="364"/>
            <ac:spMk id="288" creationId="{1F9BBF0C-B881-9A0E-473C-6D090419E0EC}"/>
          </ac:spMkLst>
        </pc:spChg>
        <pc:spChg chg="add mod ord">
          <ac:chgData name="Đặng Đức Tài" userId="2bd3cda8-817e-4578-a39c-943211a8b916" providerId="ADAL" clId="{B9C5E9AE-D1B7-4A8D-9D20-A220F40C7FD1}" dt="2024-12-24T15:37:34.676" v="5286" actId="20577"/>
          <ac:spMkLst>
            <pc:docMk/>
            <pc:sldMk cId="717046351" sldId="364"/>
            <ac:spMk id="290" creationId="{78689434-E455-1F21-A22D-09C898FF6B32}"/>
          </ac:spMkLst>
        </pc:spChg>
        <pc:spChg chg="add mod ord">
          <ac:chgData name="Đặng Đức Tài" userId="2bd3cda8-817e-4578-a39c-943211a8b916" providerId="ADAL" clId="{B9C5E9AE-D1B7-4A8D-9D20-A220F40C7FD1}" dt="2024-12-24T12:54:04.167" v="5187" actId="123"/>
          <ac:spMkLst>
            <pc:docMk/>
            <pc:sldMk cId="717046351" sldId="364"/>
            <ac:spMk id="292" creationId="{C07ECDDC-E6E6-8035-FCCA-761844955763}"/>
          </ac:spMkLst>
        </pc:spChg>
        <pc:spChg chg="add mod ord">
          <ac:chgData name="Đặng Đức Tài" userId="2bd3cda8-817e-4578-a39c-943211a8b916" providerId="ADAL" clId="{B9C5E9AE-D1B7-4A8D-9D20-A220F40C7FD1}" dt="2024-12-24T12:44:04.644" v="4188" actId="20577"/>
          <ac:spMkLst>
            <pc:docMk/>
            <pc:sldMk cId="717046351" sldId="364"/>
            <ac:spMk id="294" creationId="{75C9CF89-127C-64F7-5635-99E9D3EBCE60}"/>
          </ac:spMkLst>
        </pc:spChg>
        <pc:spChg chg="add mod ord">
          <ac:chgData name="Đặng Đức Tài" userId="2bd3cda8-817e-4578-a39c-943211a8b916" providerId="ADAL" clId="{B9C5E9AE-D1B7-4A8D-9D20-A220F40C7FD1}" dt="2024-12-24T12:44:45.114" v="4257"/>
          <ac:spMkLst>
            <pc:docMk/>
            <pc:sldMk cId="717046351" sldId="364"/>
            <ac:spMk id="295" creationId="{4E94327C-24D2-F005-B705-860A22BC1AE8}"/>
          </ac:spMkLst>
        </pc:spChg>
        <pc:spChg chg="add mod ord">
          <ac:chgData name="Đặng Đức Tài" userId="2bd3cda8-817e-4578-a39c-943211a8b916" providerId="ADAL" clId="{B9C5E9AE-D1B7-4A8D-9D20-A220F40C7FD1}" dt="2024-12-24T12:51:23.667" v="4790" actId="20577"/>
          <ac:spMkLst>
            <pc:docMk/>
            <pc:sldMk cId="717046351" sldId="364"/>
            <ac:spMk id="296" creationId="{90FD8651-E0A7-2779-1C3A-EF383749B948}"/>
          </ac:spMkLst>
        </pc:spChg>
        <pc:spChg chg="add mod ord">
          <ac:chgData name="Đặng Đức Tài" userId="2bd3cda8-817e-4578-a39c-943211a8b916" providerId="ADAL" clId="{B9C5E9AE-D1B7-4A8D-9D20-A220F40C7FD1}" dt="2024-12-24T12:54:19.159" v="5205" actId="20577"/>
          <ac:spMkLst>
            <pc:docMk/>
            <pc:sldMk cId="717046351" sldId="364"/>
            <ac:spMk id="297" creationId="{424A4BD3-70CB-45F4-129F-EACE8A51B945}"/>
          </ac:spMkLst>
        </pc:spChg>
        <pc:spChg chg="add mod">
          <ac:chgData name="Đặng Đức Tài" userId="2bd3cda8-817e-4578-a39c-943211a8b916" providerId="ADAL" clId="{B9C5E9AE-D1B7-4A8D-9D20-A220F40C7FD1}" dt="2024-12-24T12:49:44.422" v="4709" actId="207"/>
          <ac:spMkLst>
            <pc:docMk/>
            <pc:sldMk cId="717046351" sldId="364"/>
            <ac:spMk id="302" creationId="{179AE859-5D70-9DF4-990A-62157588A8A0}"/>
          </ac:spMkLst>
        </pc:spChg>
        <pc:cxnChg chg="add mod ord">
          <ac:chgData name="Đặng Đức Tài" userId="2bd3cda8-817e-4578-a39c-943211a8b916" providerId="ADAL" clId="{B9C5E9AE-D1B7-4A8D-9D20-A220F40C7FD1}" dt="2024-12-24T12:41:58.150" v="4132" actId="1076"/>
          <ac:cxnSpMkLst>
            <pc:docMk/>
            <pc:sldMk cId="717046351" sldId="364"/>
            <ac:cxnSpMk id="277" creationId="{4D795880-F796-0C0D-5F7B-4ECA0D923397}"/>
          </ac:cxnSpMkLst>
        </pc:cxnChg>
        <pc:cxnChg chg="add mod ord">
          <ac:chgData name="Đặng Đức Tài" userId="2bd3cda8-817e-4578-a39c-943211a8b916" providerId="ADAL" clId="{B9C5E9AE-D1B7-4A8D-9D20-A220F40C7FD1}" dt="2024-12-24T12:41:58.150" v="4132" actId="1076"/>
          <ac:cxnSpMkLst>
            <pc:docMk/>
            <pc:sldMk cId="717046351" sldId="364"/>
            <ac:cxnSpMk id="278" creationId="{BD486ECE-9497-2ED4-8B33-5F051ABF92D4}"/>
          </ac:cxnSpMkLst>
        </pc:cxnChg>
        <pc:cxnChg chg="add mod ord">
          <ac:chgData name="Đặng Đức Tài" userId="2bd3cda8-817e-4578-a39c-943211a8b916" providerId="ADAL" clId="{B9C5E9AE-D1B7-4A8D-9D20-A220F40C7FD1}" dt="2024-12-24T12:41:58.150" v="4132" actId="1076"/>
          <ac:cxnSpMkLst>
            <pc:docMk/>
            <pc:sldMk cId="717046351" sldId="364"/>
            <ac:cxnSpMk id="279" creationId="{5BF7E1DF-754C-4053-543E-E421DD58C0F9}"/>
          </ac:cxnSpMkLst>
        </pc:cxnChg>
        <pc:cxnChg chg="add mod ord">
          <ac:chgData name="Đặng Đức Tài" userId="2bd3cda8-817e-4578-a39c-943211a8b916" providerId="ADAL" clId="{B9C5E9AE-D1B7-4A8D-9D20-A220F40C7FD1}" dt="2024-12-24T12:41:58.150" v="4132" actId="1076"/>
          <ac:cxnSpMkLst>
            <pc:docMk/>
            <pc:sldMk cId="717046351" sldId="364"/>
            <ac:cxnSpMk id="280" creationId="{A943FFC2-EE4D-C28B-FC0E-25A43499A3CE}"/>
          </ac:cxnSpMkLst>
        </pc:cxnChg>
        <pc:cxnChg chg="add mod ord">
          <ac:chgData name="Đặng Đức Tài" userId="2bd3cda8-817e-4578-a39c-943211a8b916" providerId="ADAL" clId="{B9C5E9AE-D1B7-4A8D-9D20-A220F40C7FD1}" dt="2024-12-24T12:41:58.150" v="4132" actId="1076"/>
          <ac:cxnSpMkLst>
            <pc:docMk/>
            <pc:sldMk cId="717046351" sldId="364"/>
            <ac:cxnSpMk id="281" creationId="{BBEA7B61-D3A3-3B24-8509-37EA196C0072}"/>
          </ac:cxnSpMkLst>
        </pc:cxnChg>
      </pc:sldChg>
      <pc:sldChg chg="new del">
        <pc:chgData name="Đặng Đức Tài" userId="2bd3cda8-817e-4578-a39c-943211a8b916" providerId="ADAL" clId="{B9C5E9AE-D1B7-4A8D-9D20-A220F40C7FD1}" dt="2024-12-24T12:52:41.527" v="4983" actId="680"/>
        <pc:sldMkLst>
          <pc:docMk/>
          <pc:sldMk cId="726544918"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E1BB6C56-55CD-11BA-D438-6C7732FDFFB8}"/>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16E34697-E960-C364-9F1F-955A53B696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3C3FF903-B622-CDEC-B0C9-D2C082E605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360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ACB85AFB-3AA6-3300-B94C-4B6FD38DC2B9}"/>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BA563A27-1132-1579-023F-0A177BB388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9B2BB2CE-2964-E1FE-C4A7-86DC6C0C4B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028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B7C286E0-7FA2-E14B-D90C-970EA81668EF}"/>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A55BE2B5-74D3-E48D-013B-238602A411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CCC25794-2E97-70A9-E012-35375E916A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750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32106D1-2548-7B0F-9189-17040F0D4C88}"/>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7D48A3CF-9EE6-79B9-FFAD-8DCC727B2F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A66DDFF8-DE07-59AE-0E75-383547D2BD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80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F6DF5261-E011-C4B2-BF8B-91AFB4414645}"/>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8FB30850-E7CC-E4AD-F8A4-0CF42495C0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BAB51555-4D68-DD0D-6CF9-F4423D05C0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865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A03A0E9B-5A7F-1729-B265-7A2A2A420AF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063C86CD-EF84-76CC-8512-71474DE1A9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EF6E6ED5-9DC1-B32A-F5B4-8D42C5D813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35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037CB7A-8724-192E-9886-6CEC2A20A9F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6CC11C40-32AF-3869-AB0F-B6502E5468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7882FE28-44C7-C5A4-1781-B274B8E587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523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EBE85673-16F3-777A-9AF3-EF303AA8D5C2}"/>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981F8311-E22F-04A4-B9AA-6F3727347E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AF7011B0-B7ED-AAD0-524C-02E0DF7B41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758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381EEBA0-D50D-3139-6199-23C60ACC2951}"/>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E122A529-F76D-87CC-5EA1-D628E50E92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3FF6B0DD-5D50-5FCC-741F-1616FF52B3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605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9CA0029B-02B4-8A9B-1960-3CD66D0715EF}"/>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CF1AE879-BB18-CF52-74AF-108A4743F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83D8A8A9-CAE5-2A0D-7B9E-9E3D01C57F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90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6D996A86-9DC4-7B9B-E0AA-746158ED7AD3}"/>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D42724F1-AA43-7994-C400-FE431ED469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D823AC4E-0A34-C959-188C-F1000BFFE4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787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53405BD4-205D-ACE4-7647-8497F3D3F080}"/>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832DC0DE-48F2-D5E7-86A2-1B1564AD0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E929E766-FB25-D575-9EFF-D9A97FD1D4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279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65ADB9F8-BBE6-01A3-4DA5-C23BD343887E}"/>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BB943CA8-6DDF-8172-CBA9-9188B77A82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CD579C4C-8C45-6E5D-7715-7DA13DD255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083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8E25D4EA-F98E-EB76-E246-06C33E6BD169}"/>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3EA6ADFE-2AC0-D261-A54B-FAA9DD2110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EE645DFE-807A-D6E2-D9A0-E3A73200AA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476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F2A473DB-0894-E6BB-D568-184675EA6ED7}"/>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305E533C-094E-A6F3-1EAF-B21087FFC6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75E4D2D7-037F-E186-338E-25818E7572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810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82CD81D9-0A23-FA8B-9ACF-46BB981AA61A}"/>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CDC16CDE-C48D-3060-5BAF-E53CCA24A0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82C5A2E-FA68-C46F-4378-AF08AF693B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91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32BDB0C5-E4D4-1D84-B6BF-FEF979743718}"/>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39F03386-6946-5B07-0456-F5C7644648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52D1F4DA-62F3-A789-BA81-B6E3D5BFB2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886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9EBF7AF1-4437-B0D0-8F70-B14588E2D082}"/>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B93A39FD-1FC5-4B86-651C-F1D007E17A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CBB537C5-1A97-A60C-210E-6BACE712CF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807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AAC44086-6CFC-ECB1-EB9E-20EB49455921}"/>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889AF1CF-8041-5644-6AA3-1F5ADB5919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4A77CC5E-9949-88F3-5D01-18A4205307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794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8F27698-05DE-FF23-6008-8035F2901AA7}"/>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F3A2A679-A86D-BB87-EDB7-8FDDE8DA81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73359124-071D-CB7B-C594-DECF1FAA59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70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CCAC2AED-3F00-F5A4-B566-5FF04F72E11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82CC3BD6-B861-DD49-3767-17291E6038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958C11F3-C07A-83E9-D406-D574055C1B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906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95EB4E92-6E52-5287-CD4E-1B73D743F767}"/>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58272AC3-248C-D56C-F743-36167B9839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D3BB8EDD-1D58-8DC1-C54A-076A9E0892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306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97300" y="1386863"/>
            <a:ext cx="4042500" cy="2165400"/>
          </a:xfrm>
          <a:prstGeom prst="rect">
            <a:avLst/>
          </a:prstGeom>
        </p:spPr>
        <p:txBody>
          <a:bodyPr spcFirstLastPara="1" wrap="square" lIns="91425" tIns="91425" rIns="91425" bIns="91425" anchor="t" anchorCtr="0">
            <a:noAutofit/>
          </a:bodyPr>
          <a:lstStyle>
            <a:lvl1pPr lvl="0" rtl="0">
              <a:spcBef>
                <a:spcPts val="0"/>
              </a:spcBef>
              <a:spcAft>
                <a:spcPts val="0"/>
              </a:spcAft>
              <a:buSzPts val="8500"/>
              <a:buNone/>
              <a:defRPr sz="43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897300" y="3504188"/>
            <a:ext cx="4042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5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11" name="Google Shape;11;p2"/>
          <p:cNvSpPr>
            <a:spLocks noGrp="1"/>
          </p:cNvSpPr>
          <p:nvPr>
            <p:ph type="pic" idx="2"/>
          </p:nvPr>
        </p:nvSpPr>
        <p:spPr>
          <a:xfrm>
            <a:off x="5467651" y="704776"/>
            <a:ext cx="3733800" cy="3733800"/>
          </a:xfrm>
          <a:prstGeom prst="roundRect">
            <a:avLst>
              <a:gd name="adj" fmla="val 16667"/>
            </a:avLst>
          </a:prstGeom>
          <a:noFill/>
          <a:ln>
            <a:noFill/>
          </a:ln>
        </p:spPr>
      </p:sp>
      <p:pic>
        <p:nvPicPr>
          <p:cNvPr id="12" name="Google Shape;12;p2"/>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sp>
        <p:nvSpPr>
          <p:cNvPr id="3" name="Slide Number Placeholder 5">
            <a:extLst>
              <a:ext uri="{FF2B5EF4-FFF2-40B4-BE49-F238E27FC236}">
                <a16:creationId xmlns:a16="http://schemas.microsoft.com/office/drawing/2014/main" id="{3F59D1EA-0608-D6F2-6735-843C18EE7B31}"/>
              </a:ext>
            </a:extLst>
          </p:cNvPr>
          <p:cNvSpPr>
            <a:spLocks noGrp="1"/>
          </p:cNvSpPr>
          <p:nvPr>
            <p:ph type="sldNum" sz="quarter" idx="4"/>
          </p:nvPr>
        </p:nvSpPr>
        <p:spPr>
          <a:xfrm>
            <a:off x="6908524" y="4739618"/>
            <a:ext cx="2057400" cy="274637"/>
          </a:xfrm>
          <a:prstGeom prst="rect">
            <a:avLst/>
          </a:prstGeom>
        </p:spPr>
        <p:txBody>
          <a:bodyPr/>
          <a:lstStyle>
            <a:lvl1pPr algn="r">
              <a:defRPr/>
            </a:lvl1pPr>
          </a:lstStyle>
          <a:p>
            <a:fld id="{CF8920F0-685D-4D8A-A9EF-3EE1A60245B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959925" y="1339375"/>
            <a:ext cx="4115700" cy="109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 name="Google Shape;47;p7"/>
          <p:cNvSpPr txBox="1">
            <a:spLocks noGrp="1"/>
          </p:cNvSpPr>
          <p:nvPr>
            <p:ph type="subTitle" idx="1"/>
          </p:nvPr>
        </p:nvSpPr>
        <p:spPr>
          <a:xfrm>
            <a:off x="959925" y="2433400"/>
            <a:ext cx="4115700" cy="137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8" name="Google Shape;48;p7"/>
          <p:cNvSpPr>
            <a:spLocks noGrp="1"/>
          </p:cNvSpPr>
          <p:nvPr>
            <p:ph type="pic" idx="2"/>
          </p:nvPr>
        </p:nvSpPr>
        <p:spPr>
          <a:xfrm>
            <a:off x="5467651" y="704776"/>
            <a:ext cx="3733800" cy="3733800"/>
          </a:xfrm>
          <a:prstGeom prst="roundRect">
            <a:avLst>
              <a:gd name="adj" fmla="val 16667"/>
            </a:avLst>
          </a:prstGeom>
          <a:noFill/>
          <a:ln>
            <a:noFill/>
          </a:ln>
        </p:spPr>
      </p:sp>
      <p:pic>
        <p:nvPicPr>
          <p:cNvPr id="49" name="Google Shape;49;p7"/>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grpSp>
        <p:nvGrpSpPr>
          <p:cNvPr id="50" name="Google Shape;50;p7"/>
          <p:cNvGrpSpPr/>
          <p:nvPr/>
        </p:nvGrpSpPr>
        <p:grpSpPr>
          <a:xfrm>
            <a:off x="-2004776" y="-2004776"/>
            <a:ext cx="3399900" cy="4025402"/>
            <a:chOff x="-2004776" y="-2004776"/>
            <a:chExt cx="3399900" cy="4025402"/>
          </a:xfrm>
        </p:grpSpPr>
        <p:sp>
          <p:nvSpPr>
            <p:cNvPr id="51" name="Google Shape;51;p7"/>
            <p:cNvSpPr/>
            <p:nvPr/>
          </p:nvSpPr>
          <p:spPr>
            <a:xfrm>
              <a:off x="-2004776" y="-2004776"/>
              <a:ext cx="3399900" cy="337635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7"/>
            <p:cNvSpPr/>
            <p:nvPr/>
          </p:nvSpPr>
          <p:spPr>
            <a:xfrm>
              <a:off x="-1405774" y="2"/>
              <a:ext cx="2034725" cy="2020624"/>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Slide Number Placeholder 5">
            <a:extLst>
              <a:ext uri="{FF2B5EF4-FFF2-40B4-BE49-F238E27FC236}">
                <a16:creationId xmlns:a16="http://schemas.microsoft.com/office/drawing/2014/main" id="{89963C92-2D8B-2A6B-C411-633251EB6D19}"/>
              </a:ext>
            </a:extLst>
          </p:cNvPr>
          <p:cNvSpPr>
            <a:spLocks noGrp="1"/>
          </p:cNvSpPr>
          <p:nvPr>
            <p:ph type="sldNum" sz="quarter" idx="4"/>
          </p:nvPr>
        </p:nvSpPr>
        <p:spPr>
          <a:xfrm>
            <a:off x="6908524" y="4739618"/>
            <a:ext cx="2057400" cy="274637"/>
          </a:xfrm>
          <a:prstGeom prst="rect">
            <a:avLst/>
          </a:prstGeom>
        </p:spPr>
        <p:txBody>
          <a:bodyPr/>
          <a:lstStyle>
            <a:lvl1pPr algn="r">
              <a:defRPr/>
            </a:lvl1pPr>
          </a:lstStyle>
          <a:p>
            <a:fld id="{CF8920F0-685D-4D8A-A9EF-3EE1A60245B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59" name="Google Shape;5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0" name="Google Shape;60;p9"/>
          <p:cNvGrpSpPr/>
          <p:nvPr/>
        </p:nvGrpSpPr>
        <p:grpSpPr>
          <a:xfrm>
            <a:off x="-761924" y="-802200"/>
            <a:ext cx="11811193" cy="6058001"/>
            <a:chOff x="-761924" y="-802200"/>
            <a:chExt cx="11811193" cy="6058001"/>
          </a:xfrm>
        </p:grpSpPr>
        <p:sp>
          <p:nvSpPr>
            <p:cNvPr id="61" name="Google Shape;61;p9"/>
            <p:cNvSpPr/>
            <p:nvPr/>
          </p:nvSpPr>
          <p:spPr>
            <a:xfrm>
              <a:off x="8488550" y="2453338"/>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9"/>
            <p:cNvSpPr/>
            <p:nvPr/>
          </p:nvSpPr>
          <p:spPr>
            <a:xfrm>
              <a:off x="8580412" y="3733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9"/>
            <p:cNvSpPr/>
            <p:nvPr/>
          </p:nvSpPr>
          <p:spPr>
            <a:xfrm>
              <a:off x="-761924" y="-80220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9"/>
            <p:cNvSpPr/>
            <p:nvPr/>
          </p:nvSpPr>
          <p:spPr>
            <a:xfrm>
              <a:off x="-509471" y="445028"/>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Slide Number Placeholder 5">
            <a:extLst>
              <a:ext uri="{FF2B5EF4-FFF2-40B4-BE49-F238E27FC236}">
                <a16:creationId xmlns:a16="http://schemas.microsoft.com/office/drawing/2014/main" id="{2A28790C-B9BF-6E32-4E02-FAAB12CBA8F5}"/>
              </a:ext>
            </a:extLst>
          </p:cNvPr>
          <p:cNvSpPr>
            <a:spLocks noGrp="1"/>
          </p:cNvSpPr>
          <p:nvPr>
            <p:ph type="sldNum" sz="quarter" idx="4"/>
          </p:nvPr>
        </p:nvSpPr>
        <p:spPr>
          <a:xfrm>
            <a:off x="6908524" y="4739618"/>
            <a:ext cx="2057400" cy="274637"/>
          </a:xfrm>
          <a:prstGeom prst="rect">
            <a:avLst/>
          </a:prstGeom>
        </p:spPr>
        <p:txBody>
          <a:bodyPr/>
          <a:lstStyle>
            <a:lvl1pPr algn="r">
              <a:defRPr/>
            </a:lvl1pPr>
          </a:lstStyle>
          <a:p>
            <a:fld id="{CF8920F0-685D-4D8A-A9EF-3EE1A60245B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1C157268-A1B1-0367-2341-BA2B57FE8649}"/>
              </a:ext>
            </a:extLst>
          </p:cNvPr>
          <p:cNvSpPr>
            <a:spLocks noGrp="1"/>
          </p:cNvSpPr>
          <p:nvPr>
            <p:ph type="sldNum" sz="quarter" idx="4"/>
          </p:nvPr>
        </p:nvSpPr>
        <p:spPr>
          <a:xfrm>
            <a:off x="6908524" y="4739618"/>
            <a:ext cx="2057400" cy="274637"/>
          </a:xfrm>
          <a:prstGeom prst="rect">
            <a:avLst/>
          </a:prstGeom>
        </p:spPr>
        <p:txBody>
          <a:bodyPr/>
          <a:lstStyle>
            <a:lvl1pPr algn="r">
              <a:defRPr/>
            </a:lvl1pPr>
          </a:lstStyle>
          <a:p>
            <a:fld id="{CF8920F0-685D-4D8A-A9EF-3EE1A60245B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5143500"/>
          </a:xfrm>
          <a:prstGeom prst="rect">
            <a:avLst/>
          </a:prstGeom>
          <a:noFill/>
          <a:ln>
            <a:noFill/>
          </a:ln>
        </p:spPr>
      </p:sp>
      <p:sp>
        <p:nvSpPr>
          <p:cNvPr id="67" name="Google Shape;67;p10"/>
          <p:cNvSpPr txBox="1">
            <a:spLocks noGrp="1"/>
          </p:cNvSpPr>
          <p:nvPr>
            <p:ph type="body" idx="1"/>
          </p:nvPr>
        </p:nvSpPr>
        <p:spPr>
          <a:xfrm>
            <a:off x="720000" y="3997375"/>
            <a:ext cx="7704000" cy="605100"/>
          </a:xfrm>
          <a:prstGeom prst="rect">
            <a:avLst/>
          </a:prstGeom>
          <a:solidFill>
            <a:schemeClr val="lt1"/>
          </a:solidFill>
          <a:ln>
            <a:noFill/>
          </a:ln>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200"/>
              <a:buFont typeface="Montserrat"/>
              <a:buNone/>
              <a:defRPr sz="3000" b="1">
                <a:solidFill>
                  <a:schemeClr val="dk1"/>
                </a:solidFill>
                <a:latin typeface="Montserrat"/>
                <a:ea typeface="Montserrat"/>
                <a:cs typeface="Montserrat"/>
                <a:sym typeface="Montserrat"/>
              </a:defRPr>
            </a:lvl1pPr>
          </a:lstStyle>
          <a:p>
            <a:endParaRPr/>
          </a:p>
        </p:txBody>
      </p:sp>
      <p:sp>
        <p:nvSpPr>
          <p:cNvPr id="2" name="Slide Number Placeholder 5">
            <a:extLst>
              <a:ext uri="{FF2B5EF4-FFF2-40B4-BE49-F238E27FC236}">
                <a16:creationId xmlns:a16="http://schemas.microsoft.com/office/drawing/2014/main" id="{4F740537-41A2-C897-92E3-5D7565FBF0CE}"/>
              </a:ext>
            </a:extLst>
          </p:cNvPr>
          <p:cNvSpPr>
            <a:spLocks noGrp="1"/>
          </p:cNvSpPr>
          <p:nvPr>
            <p:ph type="sldNum" sz="quarter" idx="4"/>
          </p:nvPr>
        </p:nvSpPr>
        <p:spPr>
          <a:xfrm>
            <a:off x="6908524" y="4739618"/>
            <a:ext cx="2057400" cy="274637"/>
          </a:xfrm>
          <a:prstGeom prst="rect">
            <a:avLst/>
          </a:prstGeom>
        </p:spPr>
        <p:txBody>
          <a:bodyPr/>
          <a:lstStyle>
            <a:lvl1pPr algn="r">
              <a:defRPr/>
            </a:lvl1pPr>
          </a:lstStyle>
          <a:p>
            <a:fld id="{CF8920F0-685D-4D8A-A9EF-3EE1A60245B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3"/>
          <p:cNvSpPr txBox="1">
            <a:spLocks noGrp="1"/>
          </p:cNvSpPr>
          <p:nvPr>
            <p:ph type="title" idx="2"/>
          </p:nvPr>
        </p:nvSpPr>
        <p:spPr>
          <a:xfrm>
            <a:off x="1719926" y="13160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13"/>
          <p:cNvSpPr txBox="1">
            <a:spLocks noGrp="1"/>
          </p:cNvSpPr>
          <p:nvPr>
            <p:ph type="title" idx="3"/>
          </p:nvPr>
        </p:nvSpPr>
        <p:spPr>
          <a:xfrm>
            <a:off x="5463650" y="13160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8" name="Google Shape;78;p13"/>
          <p:cNvSpPr txBox="1">
            <a:spLocks noGrp="1"/>
          </p:cNvSpPr>
          <p:nvPr>
            <p:ph type="subTitle" idx="1"/>
          </p:nvPr>
        </p:nvSpPr>
        <p:spPr>
          <a:xfrm>
            <a:off x="1719927" y="20918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9" name="Google Shape;79;p13"/>
          <p:cNvSpPr txBox="1">
            <a:spLocks noGrp="1"/>
          </p:cNvSpPr>
          <p:nvPr>
            <p:ph type="subTitle" idx="4"/>
          </p:nvPr>
        </p:nvSpPr>
        <p:spPr>
          <a:xfrm>
            <a:off x="5463652" y="20918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0" name="Google Shape;80;p13"/>
          <p:cNvSpPr txBox="1">
            <a:spLocks noGrp="1"/>
          </p:cNvSpPr>
          <p:nvPr>
            <p:ph type="title" idx="5"/>
          </p:nvPr>
        </p:nvSpPr>
        <p:spPr>
          <a:xfrm>
            <a:off x="1719926" y="28405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1" name="Google Shape;81;p13"/>
          <p:cNvSpPr txBox="1">
            <a:spLocks noGrp="1"/>
          </p:cNvSpPr>
          <p:nvPr>
            <p:ph type="title" idx="6"/>
          </p:nvPr>
        </p:nvSpPr>
        <p:spPr>
          <a:xfrm>
            <a:off x="5463650" y="28405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2" name="Google Shape;82;p13"/>
          <p:cNvSpPr txBox="1">
            <a:spLocks noGrp="1"/>
          </p:cNvSpPr>
          <p:nvPr>
            <p:ph type="subTitle" idx="7"/>
          </p:nvPr>
        </p:nvSpPr>
        <p:spPr>
          <a:xfrm>
            <a:off x="1719954" y="36163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 name="Google Shape;83;p13"/>
          <p:cNvSpPr txBox="1">
            <a:spLocks noGrp="1"/>
          </p:cNvSpPr>
          <p:nvPr>
            <p:ph type="subTitle" idx="8"/>
          </p:nvPr>
        </p:nvSpPr>
        <p:spPr>
          <a:xfrm>
            <a:off x="5463656" y="36163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 name="Google Shape;84;p13"/>
          <p:cNvSpPr txBox="1">
            <a:spLocks noGrp="1"/>
          </p:cNvSpPr>
          <p:nvPr>
            <p:ph type="title" idx="9" hasCustomPrompt="1"/>
          </p:nvPr>
        </p:nvSpPr>
        <p:spPr>
          <a:xfrm>
            <a:off x="752100" y="1387600"/>
            <a:ext cx="775800" cy="63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dirty="0"/>
              <a:t>xx%</a:t>
            </a:r>
          </a:p>
        </p:txBody>
      </p:sp>
      <p:sp>
        <p:nvSpPr>
          <p:cNvPr id="85" name="Google Shape;85;p13"/>
          <p:cNvSpPr txBox="1">
            <a:spLocks noGrp="1"/>
          </p:cNvSpPr>
          <p:nvPr>
            <p:ph type="title" idx="13" hasCustomPrompt="1"/>
          </p:nvPr>
        </p:nvSpPr>
        <p:spPr>
          <a:xfrm>
            <a:off x="752110" y="29130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6" name="Google Shape;86;p13"/>
          <p:cNvSpPr txBox="1">
            <a:spLocks noGrp="1"/>
          </p:cNvSpPr>
          <p:nvPr>
            <p:ph type="title" idx="14" hasCustomPrompt="1"/>
          </p:nvPr>
        </p:nvSpPr>
        <p:spPr>
          <a:xfrm>
            <a:off x="4495960" y="13885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7" name="Google Shape;87;p13"/>
          <p:cNvSpPr txBox="1">
            <a:spLocks noGrp="1"/>
          </p:cNvSpPr>
          <p:nvPr>
            <p:ph type="title" idx="15" hasCustomPrompt="1"/>
          </p:nvPr>
        </p:nvSpPr>
        <p:spPr>
          <a:xfrm>
            <a:off x="4495960" y="29130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88" name="Google Shape;88;p13"/>
          <p:cNvGrpSpPr/>
          <p:nvPr/>
        </p:nvGrpSpPr>
        <p:grpSpPr>
          <a:xfrm>
            <a:off x="-1242263" y="-802200"/>
            <a:ext cx="11249050" cy="7534230"/>
            <a:chOff x="-1242263" y="-802200"/>
            <a:chExt cx="11249050" cy="7534230"/>
          </a:xfrm>
        </p:grpSpPr>
        <p:sp>
          <p:nvSpPr>
            <p:cNvPr id="89" name="Google Shape;89;p13"/>
            <p:cNvSpPr/>
            <p:nvPr/>
          </p:nvSpPr>
          <p:spPr>
            <a:xfrm>
              <a:off x="-1032825" y="418905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3"/>
            <p:cNvSpPr/>
            <p:nvPr/>
          </p:nvSpPr>
          <p:spPr>
            <a:xfrm>
              <a:off x="-1242263" y="35524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3"/>
            <p:cNvSpPr/>
            <p:nvPr/>
          </p:nvSpPr>
          <p:spPr>
            <a:xfrm>
              <a:off x="8174151" y="-80220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3"/>
            <p:cNvSpPr/>
            <p:nvPr/>
          </p:nvSpPr>
          <p:spPr>
            <a:xfrm>
              <a:off x="7706079" y="-64414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Slide Number Placeholder 5">
            <a:extLst>
              <a:ext uri="{FF2B5EF4-FFF2-40B4-BE49-F238E27FC236}">
                <a16:creationId xmlns:a16="http://schemas.microsoft.com/office/drawing/2014/main" id="{24AE4D96-A6F8-8670-AC77-881297C6BE1B}"/>
              </a:ext>
            </a:extLst>
          </p:cNvPr>
          <p:cNvSpPr>
            <a:spLocks noGrp="1"/>
          </p:cNvSpPr>
          <p:nvPr>
            <p:ph type="sldNum" sz="quarter" idx="16"/>
          </p:nvPr>
        </p:nvSpPr>
        <p:spPr>
          <a:xfrm>
            <a:off x="6908524" y="4739618"/>
            <a:ext cx="2057400" cy="274637"/>
          </a:xfrm>
          <a:prstGeom prst="rect">
            <a:avLst/>
          </a:prstGeom>
        </p:spPr>
        <p:txBody>
          <a:bodyPr/>
          <a:lstStyle>
            <a:lvl1pPr algn="r">
              <a:defRPr/>
            </a:lvl1pPr>
          </a:lstStyle>
          <a:p>
            <a:fld id="{CF8920F0-685D-4D8A-A9EF-3EE1A60245B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
  <p:cSld name="CUSTOM_6_1">
    <p:spTree>
      <p:nvGrpSpPr>
        <p:cNvPr id="1" name="Shape 147"/>
        <p:cNvGrpSpPr/>
        <p:nvPr/>
      </p:nvGrpSpPr>
      <p:grpSpPr>
        <a:xfrm>
          <a:off x="0" y="0"/>
          <a:ext cx="0" cy="0"/>
          <a:chOff x="0" y="0"/>
          <a:chExt cx="0" cy="0"/>
        </a:xfrm>
      </p:grpSpPr>
      <p:sp>
        <p:nvSpPr>
          <p:cNvPr id="148" name="Google Shape;148;p19"/>
          <p:cNvSpPr txBox="1">
            <a:spLocks noGrp="1"/>
          </p:cNvSpPr>
          <p:nvPr>
            <p:ph type="subTitle" idx="1"/>
          </p:nvPr>
        </p:nvSpPr>
        <p:spPr>
          <a:xfrm>
            <a:off x="1231838" y="2830300"/>
            <a:ext cx="2410500" cy="9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9" name="Google Shape;149;p19"/>
          <p:cNvSpPr txBox="1">
            <a:spLocks noGrp="1"/>
          </p:cNvSpPr>
          <p:nvPr>
            <p:ph type="title"/>
          </p:nvPr>
        </p:nvSpPr>
        <p:spPr>
          <a:xfrm>
            <a:off x="1231838" y="1346600"/>
            <a:ext cx="2410500" cy="1544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0" name="Google Shape;150;p19"/>
          <p:cNvGrpSpPr/>
          <p:nvPr/>
        </p:nvGrpSpPr>
        <p:grpSpPr>
          <a:xfrm>
            <a:off x="-1283075" y="-1087950"/>
            <a:ext cx="11014624" cy="7707730"/>
            <a:chOff x="-1283075" y="-1087950"/>
            <a:chExt cx="11014624" cy="7707730"/>
          </a:xfrm>
        </p:grpSpPr>
        <p:sp>
          <p:nvSpPr>
            <p:cNvPr id="151" name="Google Shape;151;p19"/>
            <p:cNvSpPr/>
            <p:nvPr/>
          </p:nvSpPr>
          <p:spPr>
            <a:xfrm>
              <a:off x="-1283075" y="40768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9"/>
            <p:cNvSpPr/>
            <p:nvPr/>
          </p:nvSpPr>
          <p:spPr>
            <a:xfrm>
              <a:off x="-944413" y="3429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9"/>
            <p:cNvSpPr/>
            <p:nvPr/>
          </p:nvSpPr>
          <p:spPr>
            <a:xfrm>
              <a:off x="7858101" y="-108795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9"/>
            <p:cNvSpPr/>
            <p:nvPr/>
          </p:nvSpPr>
          <p:spPr>
            <a:xfrm>
              <a:off x="8634779" y="-2753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Slide Number Placeholder 5">
            <a:extLst>
              <a:ext uri="{FF2B5EF4-FFF2-40B4-BE49-F238E27FC236}">
                <a16:creationId xmlns:a16="http://schemas.microsoft.com/office/drawing/2014/main" id="{6DAE2752-8C83-CBEC-E7DA-AC7BADCA7132}"/>
              </a:ext>
            </a:extLst>
          </p:cNvPr>
          <p:cNvSpPr>
            <a:spLocks noGrp="1"/>
          </p:cNvSpPr>
          <p:nvPr>
            <p:ph type="sldNum" sz="quarter" idx="4"/>
          </p:nvPr>
        </p:nvSpPr>
        <p:spPr>
          <a:xfrm>
            <a:off x="6908524" y="4739618"/>
            <a:ext cx="2057400" cy="274637"/>
          </a:xfrm>
          <a:prstGeom prst="rect">
            <a:avLst/>
          </a:prstGeom>
        </p:spPr>
        <p:txBody>
          <a:bodyPr/>
          <a:lstStyle>
            <a:lvl1pPr algn="r">
              <a:defRPr/>
            </a:lvl1pPr>
          </a:lstStyle>
          <a:p>
            <a:fld id="{CF8920F0-685D-4D8A-A9EF-3EE1A60245B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73"/>
        <p:cNvGrpSpPr/>
        <p:nvPr/>
      </p:nvGrpSpPr>
      <p:grpSpPr>
        <a:xfrm>
          <a:off x="0" y="0"/>
          <a:ext cx="0" cy="0"/>
          <a:chOff x="0" y="0"/>
          <a:chExt cx="0" cy="0"/>
        </a:xfrm>
      </p:grpSpPr>
      <p:grpSp>
        <p:nvGrpSpPr>
          <p:cNvPr id="174" name="Google Shape;174;p22"/>
          <p:cNvGrpSpPr/>
          <p:nvPr/>
        </p:nvGrpSpPr>
        <p:grpSpPr>
          <a:xfrm>
            <a:off x="-1283075" y="-1087950"/>
            <a:ext cx="11014624" cy="7707730"/>
            <a:chOff x="-1283075" y="-1087950"/>
            <a:chExt cx="11014624" cy="7707730"/>
          </a:xfrm>
        </p:grpSpPr>
        <p:sp>
          <p:nvSpPr>
            <p:cNvPr id="175" name="Google Shape;175;p22"/>
            <p:cNvSpPr/>
            <p:nvPr/>
          </p:nvSpPr>
          <p:spPr>
            <a:xfrm>
              <a:off x="-1283075" y="40768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2"/>
            <p:cNvSpPr/>
            <p:nvPr/>
          </p:nvSpPr>
          <p:spPr>
            <a:xfrm>
              <a:off x="-944413" y="3429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2"/>
            <p:cNvSpPr/>
            <p:nvPr/>
          </p:nvSpPr>
          <p:spPr>
            <a:xfrm>
              <a:off x="7858101" y="-108795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2"/>
            <p:cNvSpPr/>
            <p:nvPr/>
          </p:nvSpPr>
          <p:spPr>
            <a:xfrm>
              <a:off x="8634779" y="-2753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Slide Number Placeholder 5">
            <a:extLst>
              <a:ext uri="{FF2B5EF4-FFF2-40B4-BE49-F238E27FC236}">
                <a16:creationId xmlns:a16="http://schemas.microsoft.com/office/drawing/2014/main" id="{BE64A511-DDC2-3D32-F6EB-76363B2DFF71}"/>
              </a:ext>
            </a:extLst>
          </p:cNvPr>
          <p:cNvSpPr>
            <a:spLocks noGrp="1"/>
          </p:cNvSpPr>
          <p:nvPr>
            <p:ph type="sldNum" sz="quarter" idx="4"/>
          </p:nvPr>
        </p:nvSpPr>
        <p:spPr>
          <a:xfrm>
            <a:off x="6908524" y="4739618"/>
            <a:ext cx="2057400" cy="274637"/>
          </a:xfrm>
          <a:prstGeom prst="rect">
            <a:avLst/>
          </a:prstGeom>
        </p:spPr>
        <p:txBody>
          <a:bodyPr/>
          <a:lstStyle>
            <a:lvl1pPr algn="r">
              <a:defRPr/>
            </a:lvl1pPr>
          </a:lstStyle>
          <a:p>
            <a:fld id="{CF8920F0-685D-4D8A-A9EF-3EE1A60245B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79"/>
        <p:cNvGrpSpPr/>
        <p:nvPr/>
      </p:nvGrpSpPr>
      <p:grpSpPr>
        <a:xfrm>
          <a:off x="0" y="0"/>
          <a:ext cx="0" cy="0"/>
          <a:chOff x="0" y="0"/>
          <a:chExt cx="0" cy="0"/>
        </a:xfrm>
      </p:grpSpPr>
      <p:grpSp>
        <p:nvGrpSpPr>
          <p:cNvPr id="180" name="Google Shape;180;p23"/>
          <p:cNvGrpSpPr/>
          <p:nvPr/>
        </p:nvGrpSpPr>
        <p:grpSpPr>
          <a:xfrm>
            <a:off x="-1222249" y="-327997"/>
            <a:ext cx="11995218" cy="6648477"/>
            <a:chOff x="-1222249" y="-327997"/>
            <a:chExt cx="11995218" cy="6648477"/>
          </a:xfrm>
        </p:grpSpPr>
        <p:sp>
          <p:nvSpPr>
            <p:cNvPr id="181" name="Google Shape;181;p23"/>
            <p:cNvSpPr/>
            <p:nvPr/>
          </p:nvSpPr>
          <p:spPr>
            <a:xfrm>
              <a:off x="8212250" y="37775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3"/>
            <p:cNvSpPr/>
            <p:nvPr/>
          </p:nvSpPr>
          <p:spPr>
            <a:xfrm>
              <a:off x="7569112" y="4668293"/>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3"/>
            <p:cNvSpPr/>
            <p:nvPr/>
          </p:nvSpPr>
          <p:spPr>
            <a:xfrm>
              <a:off x="-1222249" y="-285875"/>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3"/>
            <p:cNvSpPr/>
            <p:nvPr/>
          </p:nvSpPr>
          <p:spPr>
            <a:xfrm>
              <a:off x="-376771" y="-3279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Slide Number Placeholder 5">
            <a:extLst>
              <a:ext uri="{FF2B5EF4-FFF2-40B4-BE49-F238E27FC236}">
                <a16:creationId xmlns:a16="http://schemas.microsoft.com/office/drawing/2014/main" id="{72355323-F8E4-A45F-27F4-9FE89A959A43}"/>
              </a:ext>
            </a:extLst>
          </p:cNvPr>
          <p:cNvSpPr>
            <a:spLocks noGrp="1"/>
          </p:cNvSpPr>
          <p:nvPr>
            <p:ph type="sldNum" sz="quarter" idx="4"/>
          </p:nvPr>
        </p:nvSpPr>
        <p:spPr>
          <a:xfrm>
            <a:off x="6908524" y="4739618"/>
            <a:ext cx="2057400" cy="274637"/>
          </a:xfrm>
          <a:prstGeom prst="rect">
            <a:avLst/>
          </a:prstGeom>
        </p:spPr>
        <p:txBody>
          <a:bodyPr/>
          <a:lstStyle>
            <a:lvl1pPr algn="r">
              <a:defRPr/>
            </a:lvl1pPr>
          </a:lstStyle>
          <a:p>
            <a:fld id="{CF8920F0-685D-4D8A-A9EF-3EE1A60245B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1pPr>
            <a:lvl2pPr marL="914400" lvl="1"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2pPr>
            <a:lvl3pPr marL="1371600" lvl="2"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3pPr>
            <a:lvl4pPr marL="1828800" lvl="3"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4pPr>
            <a:lvl5pPr marL="2286000" lvl="4"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5pPr>
            <a:lvl6pPr marL="2743200" lvl="5"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6pPr>
            <a:lvl7pPr marL="3200400" lvl="6"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7pPr>
            <a:lvl8pPr marL="3657600" lvl="7"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8pPr>
            <a:lvl9pPr marL="4114800" lvl="8"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9pPr>
          </a:lstStyle>
          <a:p>
            <a:endParaRPr/>
          </a:p>
        </p:txBody>
      </p:sp>
      <p:sp>
        <p:nvSpPr>
          <p:cNvPr id="3" name="Slide Number Placeholder 5">
            <a:extLst>
              <a:ext uri="{FF2B5EF4-FFF2-40B4-BE49-F238E27FC236}">
                <a16:creationId xmlns:a16="http://schemas.microsoft.com/office/drawing/2014/main" id="{F136AE11-C386-6411-5C58-CD3B3404A8DA}"/>
              </a:ext>
            </a:extLst>
          </p:cNvPr>
          <p:cNvSpPr>
            <a:spLocks noGrp="1"/>
          </p:cNvSpPr>
          <p:nvPr>
            <p:ph type="sldNum" sz="quarter" idx="4"/>
          </p:nvPr>
        </p:nvSpPr>
        <p:spPr>
          <a:xfrm>
            <a:off x="6908524" y="4739618"/>
            <a:ext cx="2057400" cy="274637"/>
          </a:xfrm>
          <a:prstGeom prst="rect">
            <a:avLst/>
          </a:prstGeom>
        </p:spPr>
        <p:txBody>
          <a:bodyPr/>
          <a:lstStyle>
            <a:lvl1pPr algn="r">
              <a:defRPr/>
            </a:lvl1pPr>
          </a:lstStyle>
          <a:p>
            <a:fld id="{CF8920F0-685D-4D8A-A9EF-3EE1A60245BD}"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8" r:id="rId4"/>
    <p:sldLayoutId id="2147483656" r:id="rId5"/>
    <p:sldLayoutId id="2147483659" r:id="rId6"/>
    <p:sldLayoutId id="2147483665" r:id="rId7"/>
    <p:sldLayoutId id="2147483668" r:id="rId8"/>
    <p:sldLayoutId id="214748366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ftp://ftp.certifiedhacker.com/"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4.mp4"/><Relationship Id="rId7" Type="http://schemas.openxmlformats.org/officeDocument/2006/relationships/image" Target="../media/image2.png"/><Relationship Id="rId12" Type="http://schemas.openxmlformats.org/officeDocument/2006/relationships/image" Target="../media/image31.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notesSlide" Target="../notesSlides/notesSlide25.xml"/><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video" Target="../media/media4.mp4"/><Relationship Id="rId9"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6.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1867347" y="-1034411"/>
            <a:ext cx="3587600" cy="2515475"/>
          </a:xfrm>
          <a:prstGeom prst="rect">
            <a:avLst/>
          </a:prstGeom>
          <a:noFill/>
          <a:ln>
            <a:noFill/>
          </a:ln>
        </p:spPr>
      </p:pic>
      <p:sp>
        <p:nvSpPr>
          <p:cNvPr id="197" name="Google Shape;197;p27"/>
          <p:cNvSpPr/>
          <p:nvPr/>
        </p:nvSpPr>
        <p:spPr>
          <a:xfrm>
            <a:off x="7416064" y="3592164"/>
            <a:ext cx="2034725" cy="2020624"/>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Segoe UI" panose="020B0502040204020203" pitchFamily="34" charset="0"/>
              <a:ea typeface="Calibri"/>
              <a:cs typeface="Segoe UI" panose="020B0502040204020203" pitchFamily="34" charset="0"/>
              <a:sym typeface="Calibri"/>
            </a:endParaRPr>
          </a:p>
        </p:txBody>
      </p:sp>
      <p:sp>
        <p:nvSpPr>
          <p:cNvPr id="198" name="Google Shape;198;p27"/>
          <p:cNvSpPr txBox="1">
            <a:spLocks noGrp="1"/>
          </p:cNvSpPr>
          <p:nvPr>
            <p:ph type="ctrTitle"/>
          </p:nvPr>
        </p:nvSpPr>
        <p:spPr>
          <a:xfrm>
            <a:off x="259066" y="1898578"/>
            <a:ext cx="5932837" cy="144056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2800">
                <a:solidFill>
                  <a:schemeClr val="accent2">
                    <a:lumMod val="90000"/>
                    <a:lumOff val="10000"/>
                  </a:schemeClr>
                </a:solidFill>
                <a:latin typeface="Segoe UI" panose="020B0502040204020203" pitchFamily="34" charset="0"/>
                <a:cs typeface="Segoe UI" panose="020B0502040204020203" pitchFamily="34" charset="0"/>
              </a:rPr>
              <a:t>CƠ CHẾ TẤN</a:t>
            </a:r>
            <a:r>
              <a:rPr lang="en-US" sz="2800">
                <a:solidFill>
                  <a:schemeClr val="accent2">
                    <a:lumMod val="90000"/>
                    <a:lumOff val="10000"/>
                  </a:schemeClr>
                </a:solidFill>
                <a:latin typeface="Segoe UI" panose="020B0502040204020203" pitchFamily="34" charset="0"/>
                <a:cs typeface="Segoe UI" panose="020B0502040204020203" pitchFamily="34" charset="0"/>
              </a:rPr>
              <a:t> CÔNG VÀ</a:t>
            </a:r>
            <a:r>
              <a:rPr lang="vi-VN" sz="2800">
                <a:solidFill>
                  <a:schemeClr val="accent2">
                    <a:lumMod val="90000"/>
                    <a:lumOff val="10000"/>
                  </a:schemeClr>
                </a:solidFill>
                <a:latin typeface="Segoe UI" panose="020B0502040204020203" pitchFamily="34" charset="0"/>
                <a:cs typeface="Segoe UI" panose="020B0502040204020203" pitchFamily="34" charset="0"/>
              </a:rPr>
              <a:t> THU THẬP THÔNG TIN ENUMERATION</a:t>
            </a:r>
            <a:br>
              <a:rPr lang="vi-VN" sz="2800">
                <a:solidFill>
                  <a:schemeClr val="accent2">
                    <a:lumMod val="90000"/>
                    <a:lumOff val="10000"/>
                  </a:schemeClr>
                </a:solidFill>
                <a:latin typeface="Segoe UI" panose="020B0502040204020203" pitchFamily="34" charset="0"/>
                <a:cs typeface="Segoe UI" panose="020B0502040204020203" pitchFamily="34" charset="0"/>
              </a:rPr>
            </a:br>
            <a:r>
              <a:rPr lang="vi-VN" sz="2800">
                <a:solidFill>
                  <a:schemeClr val="accent2">
                    <a:lumMod val="90000"/>
                    <a:lumOff val="10000"/>
                  </a:schemeClr>
                </a:solidFill>
                <a:latin typeface="Segoe UI" panose="020B0502040204020203" pitchFamily="34" charset="0"/>
                <a:cs typeface="Segoe UI" panose="020B0502040204020203" pitchFamily="34" charset="0"/>
              </a:rPr>
              <a:t>CEH v12 - </a:t>
            </a:r>
            <a:r>
              <a:rPr lang="vi-VN" sz="2800" err="1">
                <a:solidFill>
                  <a:schemeClr val="accent2">
                    <a:lumMod val="90000"/>
                    <a:lumOff val="10000"/>
                  </a:schemeClr>
                </a:solidFill>
                <a:latin typeface="Segoe UI" panose="020B0502040204020203" pitchFamily="34" charset="0"/>
                <a:cs typeface="Segoe UI" panose="020B0502040204020203" pitchFamily="34" charset="0"/>
              </a:rPr>
              <a:t>Module</a:t>
            </a:r>
            <a:r>
              <a:rPr lang="vi-VN" sz="2800">
                <a:solidFill>
                  <a:schemeClr val="accent2">
                    <a:lumMod val="90000"/>
                    <a:lumOff val="10000"/>
                  </a:schemeClr>
                </a:solidFill>
                <a:latin typeface="Segoe UI" panose="020B0502040204020203" pitchFamily="34" charset="0"/>
                <a:cs typeface="Segoe UI" panose="020B0502040204020203" pitchFamily="34" charset="0"/>
              </a:rPr>
              <a:t> 4</a:t>
            </a:r>
            <a:endParaRPr lang="en-US" sz="28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199" name="Google Shape;199;p27"/>
          <p:cNvSpPr txBox="1">
            <a:spLocks noGrp="1"/>
          </p:cNvSpPr>
          <p:nvPr>
            <p:ph type="subTitle" idx="1"/>
          </p:nvPr>
        </p:nvSpPr>
        <p:spPr>
          <a:xfrm>
            <a:off x="259065" y="3301913"/>
            <a:ext cx="1469781" cy="4547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b="1">
                <a:solidFill>
                  <a:schemeClr val="accent2">
                    <a:lumMod val="75000"/>
                    <a:lumOff val="25000"/>
                  </a:schemeClr>
                </a:solidFill>
                <a:latin typeface="Segoe UI" panose="020B0502040204020203" pitchFamily="34" charset="0"/>
                <a:cs typeface="Segoe UI" panose="020B0502040204020203" pitchFamily="34" charset="0"/>
              </a:rPr>
              <a:t>Nhóm 6 </a:t>
            </a:r>
            <a:endParaRPr sz="2400" b="1">
              <a:solidFill>
                <a:schemeClr val="accent2">
                  <a:lumMod val="75000"/>
                  <a:lumOff val="25000"/>
                </a:schemeClr>
              </a:solidFill>
              <a:latin typeface="Segoe UI" panose="020B0502040204020203" pitchFamily="34" charset="0"/>
              <a:cs typeface="Segoe UI" panose="020B0502040204020203" pitchFamily="34" charset="0"/>
            </a:endParaRPr>
          </a:p>
        </p:txBody>
      </p:sp>
      <p:sp>
        <p:nvSpPr>
          <p:cNvPr id="3" name="Google Shape;199;p27">
            <a:extLst>
              <a:ext uri="{FF2B5EF4-FFF2-40B4-BE49-F238E27FC236}">
                <a16:creationId xmlns:a16="http://schemas.microsoft.com/office/drawing/2014/main" id="{C73FAD9F-6E4F-7464-6DB1-0FD7B6FE2568}"/>
              </a:ext>
            </a:extLst>
          </p:cNvPr>
          <p:cNvSpPr txBox="1">
            <a:spLocks/>
          </p:cNvSpPr>
          <p:nvPr/>
        </p:nvSpPr>
        <p:spPr>
          <a:xfrm>
            <a:off x="259065" y="1481064"/>
            <a:ext cx="2295842" cy="434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Onest"/>
              <a:buNone/>
              <a:defRPr sz="1500" b="0" i="0" u="none" strike="noStrike" cap="none">
                <a:solidFill>
                  <a:schemeClr val="dk1"/>
                </a:solidFill>
                <a:latin typeface="Onest"/>
                <a:ea typeface="Onest"/>
                <a:cs typeface="Onest"/>
                <a:sym typeface="Onest"/>
              </a:defRPr>
            </a:lvl1pPr>
            <a:lvl2pPr marL="914400" marR="0" lvl="1"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2pPr>
            <a:lvl3pPr marL="1371600" marR="0" lvl="2"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3pPr>
            <a:lvl4pPr marL="1828800" marR="0" lvl="3"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4pPr>
            <a:lvl5pPr marL="2286000" marR="0" lvl="4"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5pPr>
            <a:lvl6pPr marL="2743200" marR="0" lvl="5"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6pPr>
            <a:lvl7pPr marL="3200400" marR="0" lvl="6"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7pPr>
            <a:lvl8pPr marL="3657600" marR="0" lvl="7"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8pPr>
            <a:lvl9pPr marL="4114800" marR="0" lvl="8"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9pPr>
          </a:lstStyle>
          <a:p>
            <a:pPr marL="0" indent="0" algn="ctr"/>
            <a:r>
              <a:rPr lang="vi-VN" sz="2000" b="1">
                <a:solidFill>
                  <a:schemeClr val="tx2"/>
                </a:solidFill>
                <a:latin typeface="Segoe UI" panose="020B0502040204020203" pitchFamily="34" charset="0"/>
                <a:cs typeface="Segoe UI" panose="020B0502040204020203" pitchFamily="34" charset="0"/>
              </a:rPr>
              <a:t>NT140</a:t>
            </a:r>
            <a:r>
              <a:rPr lang="en-US" sz="2000" b="1">
                <a:solidFill>
                  <a:schemeClr val="tx2"/>
                </a:solidFill>
                <a:latin typeface="Segoe UI" panose="020B0502040204020203" pitchFamily="34" charset="0"/>
                <a:cs typeface="Segoe UI" panose="020B0502040204020203" pitchFamily="34" charset="0"/>
              </a:rPr>
              <a:t>.P12.ANTT</a:t>
            </a:r>
            <a:endParaRPr lang="vi-VN" sz="2000" b="1">
              <a:solidFill>
                <a:schemeClr val="tx2"/>
              </a:solidFill>
              <a:latin typeface="Segoe UI" panose="020B0502040204020203" pitchFamily="34" charset="0"/>
              <a:cs typeface="Segoe UI" panose="020B0502040204020203" pitchFamily="34" charset="0"/>
            </a:endParaRPr>
          </a:p>
        </p:txBody>
      </p:sp>
      <p:sp>
        <p:nvSpPr>
          <p:cNvPr id="2" name="Google Shape;199;p27">
            <a:extLst>
              <a:ext uri="{FF2B5EF4-FFF2-40B4-BE49-F238E27FC236}">
                <a16:creationId xmlns:a16="http://schemas.microsoft.com/office/drawing/2014/main" id="{EDA47314-9301-3F9E-2C5F-B46413FCAC03}"/>
              </a:ext>
            </a:extLst>
          </p:cNvPr>
          <p:cNvSpPr txBox="1">
            <a:spLocks/>
          </p:cNvSpPr>
          <p:nvPr/>
        </p:nvSpPr>
        <p:spPr>
          <a:xfrm>
            <a:off x="1405684" y="197806"/>
            <a:ext cx="6332631" cy="625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Onest"/>
              <a:buNone/>
              <a:defRPr sz="1500" b="0" i="0" u="none" strike="noStrike" cap="none">
                <a:solidFill>
                  <a:schemeClr val="dk1"/>
                </a:solidFill>
                <a:latin typeface="Onest"/>
                <a:ea typeface="Onest"/>
                <a:cs typeface="Onest"/>
                <a:sym typeface="Onest"/>
              </a:defRPr>
            </a:lvl1pPr>
            <a:lvl2pPr marL="914400" marR="0" lvl="1"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2pPr>
            <a:lvl3pPr marL="1371600" marR="0" lvl="2"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3pPr>
            <a:lvl4pPr marL="1828800" marR="0" lvl="3"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4pPr>
            <a:lvl5pPr marL="2286000" marR="0" lvl="4"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5pPr>
            <a:lvl6pPr marL="2743200" marR="0" lvl="5"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6pPr>
            <a:lvl7pPr marL="3200400" marR="0" lvl="6"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7pPr>
            <a:lvl8pPr marL="3657600" marR="0" lvl="7"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8pPr>
            <a:lvl9pPr marL="4114800" marR="0" lvl="8"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9pPr>
          </a:lstStyle>
          <a:p>
            <a:pPr marL="0" indent="0" algn="ctr"/>
            <a:r>
              <a:rPr lang="en-US" sz="2000" b="1">
                <a:solidFill>
                  <a:schemeClr val="tx1"/>
                </a:solidFill>
                <a:latin typeface="Segoe UI" panose="020B0502040204020203" pitchFamily="34" charset="0"/>
                <a:cs typeface="Segoe UI" panose="020B0502040204020203" pitchFamily="34" charset="0"/>
              </a:rPr>
              <a:t>TRƯỜNG ĐẠI HỌC CÔNG NGHỆ THÔNG TIN</a:t>
            </a:r>
            <a:endParaRPr lang="vi-VN" sz="2000" b="1">
              <a:solidFill>
                <a:schemeClr val="tx1"/>
              </a:solidFill>
              <a:latin typeface="Segoe UI" panose="020B0502040204020203" pitchFamily="34" charset="0"/>
              <a:cs typeface="Segoe UI" panose="020B0502040204020203" pitchFamily="34" charset="0"/>
            </a:endParaRPr>
          </a:p>
          <a:p>
            <a:pPr marL="0" indent="0" algn="ctr"/>
            <a:r>
              <a:rPr lang="vi-VN" sz="1970" b="1">
                <a:solidFill>
                  <a:schemeClr val="tx1"/>
                </a:solidFill>
                <a:latin typeface="Segoe UI" panose="020B0502040204020203" pitchFamily="34" charset="0"/>
                <a:cs typeface="Segoe UI" panose="020B0502040204020203" pitchFamily="34" charset="0"/>
              </a:rPr>
              <a:t>KHOA MẠNG MÁY TÍNH VÀ TRUYỀN THÔNG</a:t>
            </a:r>
          </a:p>
        </p:txBody>
      </p:sp>
      <p:pic>
        <p:nvPicPr>
          <p:cNvPr id="5" name="Picture 4" descr="A blue and black logo&#10;&#10;Description automatically generated with medium confidence">
            <a:extLst>
              <a:ext uri="{FF2B5EF4-FFF2-40B4-BE49-F238E27FC236}">
                <a16:creationId xmlns:a16="http://schemas.microsoft.com/office/drawing/2014/main" id="{17A1EEDC-8F03-9629-7F4F-BA8DEAF2AF1C}"/>
              </a:ext>
            </a:extLst>
          </p:cNvPr>
          <p:cNvPicPr>
            <a:picLocks noChangeAspect="1"/>
          </p:cNvPicPr>
          <p:nvPr/>
        </p:nvPicPr>
        <p:blipFill>
          <a:blip r:embed="rId4"/>
          <a:srcRect l="52757" t="26846" r="3797" b="31129"/>
          <a:stretch/>
        </p:blipFill>
        <p:spPr>
          <a:xfrm>
            <a:off x="7231232" y="223326"/>
            <a:ext cx="736757" cy="712660"/>
          </a:xfrm>
          <a:prstGeom prst="rect">
            <a:avLst/>
          </a:prstGeom>
        </p:spPr>
      </p:pic>
      <p:pic>
        <p:nvPicPr>
          <p:cNvPr id="6" name="Picture 5" descr="A blue and black logo&#10;&#10;Description automatically generated with medium confidence">
            <a:extLst>
              <a:ext uri="{FF2B5EF4-FFF2-40B4-BE49-F238E27FC236}">
                <a16:creationId xmlns:a16="http://schemas.microsoft.com/office/drawing/2014/main" id="{33F06368-C21D-CD40-EE20-C52A466EF7E0}"/>
              </a:ext>
            </a:extLst>
          </p:cNvPr>
          <p:cNvPicPr>
            <a:picLocks noChangeAspect="1"/>
          </p:cNvPicPr>
          <p:nvPr/>
        </p:nvPicPr>
        <p:blipFill>
          <a:blip r:embed="rId4"/>
          <a:srcRect l="1" t="25908" r="50395" b="32068"/>
          <a:stretch/>
        </p:blipFill>
        <p:spPr>
          <a:xfrm>
            <a:off x="985081" y="223326"/>
            <a:ext cx="841205" cy="712660"/>
          </a:xfrm>
          <a:prstGeom prst="rect">
            <a:avLst/>
          </a:prstGeom>
        </p:spPr>
      </p:pic>
      <p:pic>
        <p:nvPicPr>
          <p:cNvPr id="4" name="Picture 3">
            <a:extLst>
              <a:ext uri="{FF2B5EF4-FFF2-40B4-BE49-F238E27FC236}">
                <a16:creationId xmlns:a16="http://schemas.microsoft.com/office/drawing/2014/main" id="{66BB707E-D914-7C37-5BBD-AE043430B335}"/>
              </a:ext>
            </a:extLst>
          </p:cNvPr>
          <p:cNvPicPr>
            <a:picLocks noChangeAspect="1"/>
          </p:cNvPicPr>
          <p:nvPr/>
        </p:nvPicPr>
        <p:blipFill>
          <a:blip r:embed="rId5"/>
          <a:srcRect l="12722" r="12722"/>
          <a:stretch/>
        </p:blipFill>
        <p:spPr>
          <a:xfrm>
            <a:off x="6191903" y="1389830"/>
            <a:ext cx="2640303" cy="2640303"/>
          </a:xfrm>
          <a:prstGeom prst="roundRect">
            <a:avLst/>
          </a:prstGeom>
        </p:spPr>
      </p:pic>
      <p:sp>
        <p:nvSpPr>
          <p:cNvPr id="7" name="Slide Number Placeholder 6">
            <a:extLst>
              <a:ext uri="{FF2B5EF4-FFF2-40B4-BE49-F238E27FC236}">
                <a16:creationId xmlns:a16="http://schemas.microsoft.com/office/drawing/2014/main" id="{7B87BDAE-9B06-549B-0CCC-7D98DC30C4DB}"/>
              </a:ext>
            </a:extLst>
          </p:cNvPr>
          <p:cNvSpPr>
            <a:spLocks noGrp="1"/>
          </p:cNvSpPr>
          <p:nvPr>
            <p:ph type="sldNum" sz="quarter" idx="4"/>
          </p:nvPr>
        </p:nvSpPr>
        <p:spPr/>
        <p:txBody>
          <a:bodyPr/>
          <a:lstStyle/>
          <a:p>
            <a:fld id="{CF8920F0-685D-4D8A-A9EF-3EE1A60245BD}" type="slidenum">
              <a:rPr lang="en-US" smtClean="0"/>
              <a:pPr/>
              <a:t>1</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5206CB4A-8C6A-7BCD-94A9-2E025261240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BCB8CB56-9C69-5CDB-7DDE-2A615547E082}"/>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4562D60E-E3D6-A94A-E942-23C8366B8070}"/>
              </a:ext>
            </a:extLst>
          </p:cNvPr>
          <p:cNvSpPr txBox="1">
            <a:spLocks noGrp="1"/>
          </p:cNvSpPr>
          <p:nvPr>
            <p:ph type="subTitle" idx="1"/>
          </p:nvPr>
        </p:nvSpPr>
        <p:spPr>
          <a:xfrm>
            <a:off x="624329" y="817951"/>
            <a:ext cx="584007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Các kỹ thuật chính:</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C7EE0513-2719-B404-770F-C2FD2FB014D6}"/>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EFF9245A-440F-BF74-FB13-320D4F4C00AB}"/>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AB68B889-2208-7D2C-5B23-FD8DEB03A624}"/>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DC76CAD2-73C4-BA3B-7F67-979B91B7CE56}"/>
              </a:ext>
            </a:extLst>
          </p:cNvPr>
          <p:cNvSpPr txBox="1">
            <a:spLocks/>
          </p:cNvSpPr>
          <p:nvPr/>
        </p:nvSpPr>
        <p:spPr>
          <a:xfrm>
            <a:off x="488060" y="1245543"/>
            <a:ext cx="8167878" cy="2299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a:solidFill>
                  <a:srgbClr val="333333"/>
                </a:solidFill>
                <a:latin typeface="Open Sans" panose="020B0606030504020204" pitchFamily="34" charset="0"/>
              </a:rPr>
              <a:t>- Có ba kỹ thuật được sử dụng:</a:t>
            </a:r>
          </a:p>
          <a:p>
            <a:pPr marL="152400" indent="0" algn="just" fontAlgn="base">
              <a:lnSpc>
                <a:spcPct val="150000"/>
              </a:lnSpc>
              <a:spcBef>
                <a:spcPts val="400"/>
              </a:spcBef>
            </a:pPr>
            <a:r>
              <a:rPr lang="vi-VN" sz="1800" b="0" i="0">
                <a:solidFill>
                  <a:srgbClr val="333333"/>
                </a:solidFill>
                <a:effectLst/>
                <a:latin typeface="Open Sans" panose="020B0606030504020204" pitchFamily="34" charset="0"/>
              </a:rPr>
              <a:t>     + </a:t>
            </a:r>
            <a:r>
              <a:rPr lang="vi-VN" sz="1800" b="0" i="0" err="1">
                <a:solidFill>
                  <a:srgbClr val="333333"/>
                </a:solidFill>
                <a:effectLst/>
                <a:latin typeface="Open Sans" panose="020B0606030504020204" pitchFamily="34" charset="0"/>
              </a:rPr>
              <a:t>Zone</a:t>
            </a: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Transfer</a:t>
            </a:r>
            <a:endParaRPr lang="vi-VN" sz="1800" b="0" i="0">
              <a:solidFill>
                <a:srgbClr val="333333"/>
              </a:solidFill>
              <a:effectLst/>
              <a:latin typeface="Open Sans" panose="020B0606030504020204" pitchFamily="34" charset="0"/>
            </a:endParaRPr>
          </a:p>
          <a:p>
            <a:pPr marL="152400" indent="0" algn="just" fontAlgn="base">
              <a:lnSpc>
                <a:spcPct val="150000"/>
              </a:lnSpc>
              <a:spcBef>
                <a:spcPts val="400"/>
              </a:spcBef>
            </a:pPr>
            <a:r>
              <a:rPr lang="vi-VN" sz="1800" b="0" i="0">
                <a:solidFill>
                  <a:srgbClr val="333333"/>
                </a:solidFill>
                <a:effectLst/>
                <a:latin typeface="Open Sans" panose="020B0606030504020204" pitchFamily="34" charset="0"/>
              </a:rPr>
              <a:t>     + DNSSEC </a:t>
            </a:r>
            <a:r>
              <a:rPr lang="vi-VN" sz="1800" b="0" i="0" err="1">
                <a:solidFill>
                  <a:srgbClr val="333333"/>
                </a:solidFill>
                <a:effectLst/>
                <a:latin typeface="Open Sans" panose="020B0606030504020204" pitchFamily="34" charset="0"/>
              </a:rPr>
              <a:t>Zone</a:t>
            </a: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Walking</a:t>
            </a:r>
            <a:endParaRPr lang="vi-VN" sz="1800" b="0" i="0">
              <a:solidFill>
                <a:srgbClr val="333333"/>
              </a:solidFill>
              <a:effectLst/>
              <a:latin typeface="Open Sans" panose="020B0606030504020204" pitchFamily="34" charset="0"/>
            </a:endParaRPr>
          </a:p>
          <a:p>
            <a:pPr marL="152400" indent="0" algn="just" fontAlgn="base">
              <a:lnSpc>
                <a:spcPct val="150000"/>
              </a:lnSpc>
              <a:spcBef>
                <a:spcPts val="400"/>
              </a:spcBef>
            </a:pPr>
            <a:r>
              <a:rPr lang="vi-VN" sz="1800">
                <a:solidFill>
                  <a:srgbClr val="333333"/>
                </a:solidFill>
                <a:latin typeface="Open Sans" panose="020B0606030504020204" pitchFamily="34" charset="0"/>
              </a:rPr>
              <a:t>     + </a:t>
            </a:r>
            <a:r>
              <a:rPr lang="sv-SE" sz="1800">
                <a:solidFill>
                  <a:srgbClr val="333333"/>
                </a:solidFill>
                <a:latin typeface="Open Sans" panose="020B0606030504020204" pitchFamily="34" charset="0"/>
              </a:rPr>
              <a:t>DNS Enumeration bằng Nmap</a:t>
            </a:r>
            <a:endParaRPr lang="vi-VN" sz="1800" b="0" i="0">
              <a:solidFill>
                <a:srgbClr val="333333"/>
              </a:solidFill>
              <a:effectLst/>
              <a:latin typeface="Open Sans" panose="020B0606030504020204" pitchFamily="34" charset="0"/>
            </a:endParaRPr>
          </a:p>
        </p:txBody>
      </p:sp>
      <p:sp>
        <p:nvSpPr>
          <p:cNvPr id="3" name="Slide Number Placeholder 2">
            <a:extLst>
              <a:ext uri="{FF2B5EF4-FFF2-40B4-BE49-F238E27FC236}">
                <a16:creationId xmlns:a16="http://schemas.microsoft.com/office/drawing/2014/main" id="{BC1DFA79-0955-01B5-5CF2-19278145FE9B}"/>
              </a:ext>
            </a:extLst>
          </p:cNvPr>
          <p:cNvSpPr>
            <a:spLocks noGrp="1"/>
          </p:cNvSpPr>
          <p:nvPr>
            <p:ph type="sldNum" sz="quarter" idx="4"/>
          </p:nvPr>
        </p:nvSpPr>
        <p:spPr/>
        <p:txBody>
          <a:bodyPr/>
          <a:lstStyle/>
          <a:p>
            <a:fld id="{CF8920F0-685D-4D8A-A9EF-3EE1A60245BD}" type="slidenum">
              <a:rPr lang="en-US" smtClean="0"/>
              <a:pPr/>
              <a:t>10</a:t>
            </a:fld>
            <a:endParaRPr lang="en-US"/>
          </a:p>
        </p:txBody>
      </p:sp>
    </p:spTree>
    <p:extLst>
      <p:ext uri="{BB962C8B-B14F-4D97-AF65-F5344CB8AC3E}">
        <p14:creationId xmlns:p14="http://schemas.microsoft.com/office/powerpoint/2010/main" val="25877802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2DC75DD5-4447-768F-0259-E540DC773C4A}"/>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4FAB3E82-D230-5DEF-B67B-74859FFFB741}"/>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AA4CF803-2133-D515-AABB-93257F759E69}"/>
              </a:ext>
            </a:extLst>
          </p:cNvPr>
          <p:cNvSpPr txBox="1">
            <a:spLocks noGrp="1"/>
          </p:cNvSpPr>
          <p:nvPr>
            <p:ph type="subTitle" idx="1"/>
          </p:nvPr>
        </p:nvSpPr>
        <p:spPr>
          <a:xfrm>
            <a:off x="624329" y="817951"/>
            <a:ext cx="584007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err="1">
                <a:latin typeface="Segoe UI" panose="020B0502040204020203" pitchFamily="34" charset="0"/>
                <a:cs typeface="Segoe UI" panose="020B0502040204020203" pitchFamily="34" charset="0"/>
              </a:rPr>
              <a:t>Zone</a:t>
            </a:r>
            <a:r>
              <a:rPr lang="vi-VN" sz="2000" b="1">
                <a:latin typeface="Segoe UI" panose="020B0502040204020203" pitchFamily="34" charset="0"/>
                <a:cs typeface="Segoe UI" panose="020B0502040204020203" pitchFamily="34" charset="0"/>
              </a:rPr>
              <a:t> </a:t>
            </a:r>
            <a:r>
              <a:rPr lang="vi-VN" sz="2000" b="1" err="1">
                <a:latin typeface="Segoe UI" panose="020B0502040204020203" pitchFamily="34" charset="0"/>
                <a:cs typeface="Segoe UI" panose="020B0502040204020203" pitchFamily="34" charset="0"/>
              </a:rPr>
              <a:t>Transfer</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C08CF8E5-FCCB-F88E-EC88-5FEF90502D3F}"/>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76FD991F-A2B9-8F90-AC09-D73C5B875659}"/>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70F4F043-D39D-D29F-D3E1-FFF6DA4E0A81}"/>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6189BB0E-FE87-8C1C-C7FD-87929696FD17}"/>
              </a:ext>
            </a:extLst>
          </p:cNvPr>
          <p:cNvSpPr txBox="1">
            <a:spLocks/>
          </p:cNvSpPr>
          <p:nvPr/>
        </p:nvSpPr>
        <p:spPr>
          <a:xfrm>
            <a:off x="488060" y="1101164"/>
            <a:ext cx="8167878" cy="40423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a:solidFill>
                  <a:srgbClr val="333333"/>
                </a:solidFill>
                <a:latin typeface="Open Sans" panose="020B0606030504020204" pitchFamily="34" charset="0"/>
              </a:rPr>
              <a:t>- Là kỹ thuật yêu cầu DNS </a:t>
            </a:r>
            <a:r>
              <a:rPr lang="vi-VN" sz="1800" err="1">
                <a:solidFill>
                  <a:srgbClr val="333333"/>
                </a:solidFill>
                <a:latin typeface="Open Sans" panose="020B0606030504020204" pitchFamily="34" charset="0"/>
              </a:rPr>
              <a:t>server</a:t>
            </a:r>
            <a:r>
              <a:rPr lang="vi-VN" sz="1800">
                <a:solidFill>
                  <a:srgbClr val="333333"/>
                </a:solidFill>
                <a:latin typeface="Open Sans" panose="020B0606030504020204" pitchFamily="34" charset="0"/>
              </a:rPr>
              <a:t> cung cấp bản sao đầy đủ của vùng dữ liệu DNS. Nếu DNS </a:t>
            </a:r>
            <a:r>
              <a:rPr lang="vi-VN" sz="1800" err="1">
                <a:solidFill>
                  <a:srgbClr val="333333"/>
                </a:solidFill>
                <a:latin typeface="Open Sans" panose="020B0606030504020204" pitchFamily="34" charset="0"/>
              </a:rPr>
              <a:t>server</a:t>
            </a:r>
            <a:r>
              <a:rPr lang="vi-VN" sz="1800">
                <a:solidFill>
                  <a:srgbClr val="333333"/>
                </a:solidFill>
                <a:latin typeface="Open Sans" panose="020B0606030504020204" pitchFamily="34" charset="0"/>
              </a:rPr>
              <a:t> được cấu hình sai (cho phép </a:t>
            </a:r>
            <a:r>
              <a:rPr lang="vi-VN" sz="1800" err="1">
                <a:solidFill>
                  <a:srgbClr val="333333"/>
                </a:solidFill>
                <a:latin typeface="Open Sans" panose="020B0606030504020204" pitchFamily="34" charset="0"/>
              </a:rPr>
              <a:t>zone</a:t>
            </a:r>
            <a:r>
              <a:rPr lang="vi-VN" sz="1800">
                <a:solidFill>
                  <a:srgbClr val="333333"/>
                </a:solidFill>
                <a:latin typeface="Open Sans" panose="020B0606030504020204" pitchFamily="34" charset="0"/>
              </a:rPr>
              <a:t> </a:t>
            </a:r>
            <a:r>
              <a:rPr lang="vi-VN" sz="1800" err="1">
                <a:solidFill>
                  <a:srgbClr val="333333"/>
                </a:solidFill>
                <a:latin typeface="Open Sans" panose="020B0606030504020204" pitchFamily="34" charset="0"/>
              </a:rPr>
              <a:t>transfer</a:t>
            </a:r>
            <a:r>
              <a:rPr lang="vi-VN" sz="1800">
                <a:solidFill>
                  <a:srgbClr val="333333"/>
                </a:solidFill>
                <a:latin typeface="Open Sans" panose="020B0606030504020204" pitchFamily="34" charset="0"/>
              </a:rPr>
              <a:t> từ mọi IP), ta có thể lấy toàn bộ cơ sở dữ liệu DNS của mục tiêu.</a:t>
            </a:r>
          </a:p>
          <a:p>
            <a:pPr marL="152400" indent="0" algn="just" fontAlgn="base">
              <a:lnSpc>
                <a:spcPct val="150000"/>
              </a:lnSpc>
              <a:spcBef>
                <a:spcPts val="400"/>
              </a:spcBef>
            </a:pPr>
            <a:r>
              <a:rPr lang="vi-VN" sz="1800">
                <a:solidFill>
                  <a:srgbClr val="333333"/>
                </a:solidFill>
                <a:latin typeface="Open Sans" panose="020B0606030504020204" pitchFamily="34" charset="0"/>
              </a:rPr>
              <a:t>- </a:t>
            </a:r>
            <a:r>
              <a:rPr lang="vi-VN" sz="1800" b="0" i="0">
                <a:solidFill>
                  <a:srgbClr val="333333"/>
                </a:solidFill>
                <a:effectLst/>
                <a:latin typeface="Open Sans" panose="020B0606030504020204" pitchFamily="34" charset="0"/>
              </a:rPr>
              <a:t>Công cụ:</a:t>
            </a:r>
          </a:p>
          <a:p>
            <a:pPr marL="152400" indent="0" algn="just" fontAlgn="base">
              <a:lnSpc>
                <a:spcPct val="150000"/>
              </a:lnSpc>
            </a:pPr>
            <a:r>
              <a:rPr lang="vi-VN" sz="1800" b="0" i="0">
                <a:solidFill>
                  <a:srgbClr val="333333"/>
                </a:solidFill>
                <a:effectLst/>
                <a:latin typeface="Open Sans" panose="020B0606030504020204" pitchFamily="34" charset="0"/>
              </a:rPr>
              <a:t>     + </a:t>
            </a:r>
            <a:r>
              <a:rPr lang="vi-VN" sz="1800" b="0" i="0" err="1">
                <a:solidFill>
                  <a:srgbClr val="333333"/>
                </a:solidFill>
                <a:effectLst/>
                <a:latin typeface="Open Sans" panose="020B0606030504020204" pitchFamily="34" charset="0"/>
              </a:rPr>
              <a:t>Linux</a:t>
            </a:r>
            <a:r>
              <a:rPr lang="vi-VN" sz="1800" b="0" i="0">
                <a:solidFill>
                  <a:srgbClr val="333333"/>
                </a:solidFill>
                <a:effectLst/>
                <a:latin typeface="Open Sans" panose="020B0606030504020204" pitchFamily="34" charset="0"/>
              </a:rPr>
              <a:t>:           </a:t>
            </a:r>
            <a:r>
              <a:rPr lang="vi-VN" sz="1800" b="1" i="0" err="1">
                <a:solidFill>
                  <a:srgbClr val="333333"/>
                </a:solidFill>
                <a:effectLst/>
                <a:latin typeface="Open Sans" panose="020B0606030504020204" pitchFamily="34" charset="0"/>
              </a:rPr>
              <a:t>dig</a:t>
            </a:r>
            <a:r>
              <a:rPr lang="vi-VN" sz="1800" b="1" i="0">
                <a:solidFill>
                  <a:srgbClr val="333333"/>
                </a:solidFill>
                <a:effectLst/>
                <a:latin typeface="Open Sans" panose="020B0606030504020204" pitchFamily="34" charset="0"/>
              </a:rPr>
              <a:t> @&lt;DNS-server&gt; &lt;</a:t>
            </a:r>
            <a:r>
              <a:rPr lang="vi-VN" sz="1800" b="1" i="0" err="1">
                <a:solidFill>
                  <a:srgbClr val="333333"/>
                </a:solidFill>
                <a:effectLst/>
                <a:latin typeface="Open Sans" panose="020B0606030504020204" pitchFamily="34" charset="0"/>
              </a:rPr>
              <a:t>domain</a:t>
            </a:r>
            <a:r>
              <a:rPr lang="vi-VN" sz="1800" b="1" i="0">
                <a:solidFill>
                  <a:srgbClr val="333333"/>
                </a:solidFill>
                <a:effectLst/>
                <a:latin typeface="Open Sans" panose="020B0606030504020204" pitchFamily="34" charset="0"/>
              </a:rPr>
              <a:t>&gt; </a:t>
            </a:r>
            <a:r>
              <a:rPr lang="vi-VN" sz="1800" b="1" i="0" err="1">
                <a:solidFill>
                  <a:srgbClr val="333333"/>
                </a:solidFill>
                <a:effectLst/>
                <a:latin typeface="Open Sans" panose="020B0606030504020204" pitchFamily="34" charset="0"/>
              </a:rPr>
              <a:t>axfr</a:t>
            </a:r>
            <a:r>
              <a:rPr lang="vi-VN" sz="1800" b="1" i="0">
                <a:solidFill>
                  <a:srgbClr val="333333"/>
                </a:solidFill>
                <a:effectLst/>
                <a:latin typeface="Open Sans" panose="020B0606030504020204" pitchFamily="34" charset="0"/>
              </a:rPr>
              <a:t> #Linux</a:t>
            </a:r>
          </a:p>
          <a:p>
            <a:pPr marL="152400" indent="0" algn="just" fontAlgn="base">
              <a:lnSpc>
                <a:spcPct val="150000"/>
              </a:lnSpc>
            </a:pPr>
            <a:r>
              <a:rPr lang="vi-VN" sz="1800">
                <a:solidFill>
                  <a:srgbClr val="333333"/>
                </a:solidFill>
                <a:latin typeface="Open Sans" panose="020B0606030504020204" pitchFamily="34" charset="0"/>
              </a:rPr>
              <a:t>     + </a:t>
            </a:r>
            <a:r>
              <a:rPr lang="vi-VN" sz="1800" b="0" i="0">
                <a:solidFill>
                  <a:srgbClr val="333333"/>
                </a:solidFill>
                <a:effectLst/>
                <a:latin typeface="Open Sans" panose="020B0606030504020204" pitchFamily="34" charset="0"/>
              </a:rPr>
              <a:t>Windows:</a:t>
            </a:r>
          </a:p>
          <a:p>
            <a:pPr marL="152400" indent="0" algn="just" fontAlgn="base"/>
            <a:r>
              <a:rPr lang="vi-VN" sz="1800" b="0" i="0">
                <a:solidFill>
                  <a:srgbClr val="333333"/>
                </a:solidFill>
                <a:effectLst/>
                <a:latin typeface="Open Sans" panose="020B0606030504020204" pitchFamily="34" charset="0"/>
              </a:rPr>
              <a:t>			</a:t>
            </a:r>
            <a:r>
              <a:rPr lang="vi-VN" sz="1800" b="1" i="0" err="1">
                <a:solidFill>
                  <a:srgbClr val="333333"/>
                </a:solidFill>
                <a:effectLst/>
                <a:latin typeface="Open Sans" panose="020B0606030504020204" pitchFamily="34" charset="0"/>
              </a:rPr>
              <a:t>nslookup</a:t>
            </a:r>
            <a:endParaRPr lang="vi-VN" sz="1800" b="1" i="0">
              <a:solidFill>
                <a:srgbClr val="333333"/>
              </a:solidFill>
              <a:effectLst/>
              <a:latin typeface="Open Sans" panose="020B0606030504020204" pitchFamily="34" charset="0"/>
            </a:endParaRPr>
          </a:p>
          <a:p>
            <a:pPr marL="152400" indent="0" algn="just" fontAlgn="base">
              <a:spcBef>
                <a:spcPts val="400"/>
              </a:spcBef>
            </a:pPr>
            <a:r>
              <a:rPr lang="vi-VN" sz="1800" b="1" i="0">
                <a:solidFill>
                  <a:srgbClr val="333333"/>
                </a:solidFill>
                <a:effectLst/>
                <a:latin typeface="Open Sans" panose="020B0606030504020204" pitchFamily="34" charset="0"/>
              </a:rPr>
              <a:t>			</a:t>
            </a:r>
            <a:r>
              <a:rPr lang="vi-VN" sz="1800" b="1" i="0" err="1">
                <a:solidFill>
                  <a:srgbClr val="333333"/>
                </a:solidFill>
                <a:effectLst/>
                <a:latin typeface="Open Sans" panose="020B0606030504020204" pitchFamily="34" charset="0"/>
              </a:rPr>
              <a:t>server</a:t>
            </a:r>
            <a:r>
              <a:rPr lang="vi-VN" sz="1800" b="1" i="0">
                <a:solidFill>
                  <a:srgbClr val="333333"/>
                </a:solidFill>
                <a:effectLst/>
                <a:latin typeface="Open Sans" panose="020B0606030504020204" pitchFamily="34" charset="0"/>
              </a:rPr>
              <a:t> &lt;DNS-</a:t>
            </a:r>
            <a:r>
              <a:rPr lang="vi-VN" sz="1800" b="1" i="0" err="1">
                <a:solidFill>
                  <a:srgbClr val="333333"/>
                </a:solidFill>
                <a:effectLst/>
                <a:latin typeface="Open Sans" panose="020B0606030504020204" pitchFamily="34" charset="0"/>
              </a:rPr>
              <a:t>server</a:t>
            </a:r>
            <a:r>
              <a:rPr lang="vi-VN" sz="1800" b="1" i="0">
                <a:solidFill>
                  <a:srgbClr val="333333"/>
                </a:solidFill>
                <a:effectLst/>
                <a:latin typeface="Open Sans" panose="020B0606030504020204" pitchFamily="34" charset="0"/>
              </a:rPr>
              <a:t>&gt;</a:t>
            </a:r>
          </a:p>
          <a:p>
            <a:pPr marL="152400" indent="0" algn="just" fontAlgn="base">
              <a:spcBef>
                <a:spcPts val="400"/>
              </a:spcBef>
            </a:pPr>
            <a:r>
              <a:rPr lang="vi-VN" sz="1800" b="1" i="0">
                <a:solidFill>
                  <a:srgbClr val="333333"/>
                </a:solidFill>
                <a:effectLst/>
                <a:latin typeface="Open Sans" panose="020B0606030504020204" pitchFamily="34" charset="0"/>
              </a:rPr>
              <a:t>			</a:t>
            </a:r>
            <a:r>
              <a:rPr lang="vi-VN" sz="1800" b="1" i="0" err="1">
                <a:solidFill>
                  <a:srgbClr val="333333"/>
                </a:solidFill>
                <a:effectLst/>
                <a:latin typeface="Open Sans" panose="020B0606030504020204" pitchFamily="34" charset="0"/>
              </a:rPr>
              <a:t>set</a:t>
            </a:r>
            <a:r>
              <a:rPr lang="vi-VN" sz="1800" b="1" i="0">
                <a:solidFill>
                  <a:srgbClr val="333333"/>
                </a:solidFill>
                <a:effectLst/>
                <a:latin typeface="Open Sans" panose="020B0606030504020204" pitchFamily="34" charset="0"/>
              </a:rPr>
              <a:t> </a:t>
            </a:r>
            <a:r>
              <a:rPr lang="vi-VN" sz="1800" b="1" i="0" err="1">
                <a:solidFill>
                  <a:srgbClr val="333333"/>
                </a:solidFill>
                <a:effectLst/>
                <a:latin typeface="Open Sans" panose="020B0606030504020204" pitchFamily="34" charset="0"/>
              </a:rPr>
              <a:t>type</a:t>
            </a:r>
            <a:r>
              <a:rPr lang="vi-VN" sz="1800" b="1" i="0">
                <a:solidFill>
                  <a:srgbClr val="333333"/>
                </a:solidFill>
                <a:effectLst/>
                <a:latin typeface="Open Sans" panose="020B0606030504020204" pitchFamily="34" charset="0"/>
              </a:rPr>
              <a:t>=</a:t>
            </a:r>
            <a:r>
              <a:rPr lang="vi-VN" sz="1800" b="1" i="0" err="1">
                <a:solidFill>
                  <a:srgbClr val="333333"/>
                </a:solidFill>
                <a:effectLst/>
                <a:latin typeface="Open Sans" panose="020B0606030504020204" pitchFamily="34" charset="0"/>
              </a:rPr>
              <a:t>any</a:t>
            </a:r>
            <a:endParaRPr lang="vi-VN" sz="1800" b="1" i="0">
              <a:solidFill>
                <a:srgbClr val="333333"/>
              </a:solidFill>
              <a:effectLst/>
              <a:latin typeface="Open Sans" panose="020B0606030504020204" pitchFamily="34" charset="0"/>
            </a:endParaRPr>
          </a:p>
          <a:p>
            <a:pPr marL="152400" indent="0" algn="just" fontAlgn="base">
              <a:spcBef>
                <a:spcPts val="400"/>
              </a:spcBef>
            </a:pPr>
            <a:r>
              <a:rPr lang="vi-VN" sz="1800" b="1" i="0">
                <a:solidFill>
                  <a:srgbClr val="333333"/>
                </a:solidFill>
                <a:effectLst/>
                <a:latin typeface="Open Sans" panose="020B0606030504020204" pitchFamily="34" charset="0"/>
              </a:rPr>
              <a:t>			</a:t>
            </a:r>
            <a:r>
              <a:rPr lang="vi-VN" sz="1800" b="1" i="0" err="1">
                <a:solidFill>
                  <a:srgbClr val="333333"/>
                </a:solidFill>
                <a:effectLst/>
                <a:latin typeface="Open Sans" panose="020B0606030504020204" pitchFamily="34" charset="0"/>
              </a:rPr>
              <a:t>ls</a:t>
            </a:r>
            <a:r>
              <a:rPr lang="vi-VN" sz="1800" b="1" i="0">
                <a:solidFill>
                  <a:srgbClr val="333333"/>
                </a:solidFill>
                <a:effectLst/>
                <a:latin typeface="Open Sans" panose="020B0606030504020204" pitchFamily="34" charset="0"/>
              </a:rPr>
              <a:t> -d &lt;</a:t>
            </a:r>
            <a:r>
              <a:rPr lang="vi-VN" sz="1800" b="1" i="0" err="1">
                <a:solidFill>
                  <a:srgbClr val="333333"/>
                </a:solidFill>
                <a:effectLst/>
                <a:latin typeface="Open Sans" panose="020B0606030504020204" pitchFamily="34" charset="0"/>
              </a:rPr>
              <a:t>domain</a:t>
            </a:r>
            <a:r>
              <a:rPr lang="vi-VN" sz="1800" b="1" i="0">
                <a:solidFill>
                  <a:srgbClr val="333333"/>
                </a:solidFill>
                <a:effectLst/>
                <a:latin typeface="Open Sans" panose="020B0606030504020204" pitchFamily="34" charset="0"/>
              </a:rPr>
              <a:t>&gt;</a:t>
            </a:r>
          </a:p>
          <a:p>
            <a:pPr marL="152400" indent="0" algn="just" fontAlgn="base">
              <a:lnSpc>
                <a:spcPct val="150000"/>
              </a:lnSpc>
              <a:spcBef>
                <a:spcPts val="400"/>
              </a:spcBef>
            </a:pPr>
            <a:endParaRPr lang="vi-VN" sz="1800" b="0" i="0">
              <a:solidFill>
                <a:srgbClr val="333333"/>
              </a:solidFill>
              <a:effectLst/>
              <a:latin typeface="Open Sans" panose="020B0606030504020204" pitchFamily="34" charset="0"/>
            </a:endParaRPr>
          </a:p>
        </p:txBody>
      </p:sp>
      <p:sp>
        <p:nvSpPr>
          <p:cNvPr id="3" name="Slide Number Placeholder 2">
            <a:extLst>
              <a:ext uri="{FF2B5EF4-FFF2-40B4-BE49-F238E27FC236}">
                <a16:creationId xmlns:a16="http://schemas.microsoft.com/office/drawing/2014/main" id="{E18B4D28-9BA8-3011-2417-3DB8B8A23B01}"/>
              </a:ext>
            </a:extLst>
          </p:cNvPr>
          <p:cNvSpPr>
            <a:spLocks noGrp="1"/>
          </p:cNvSpPr>
          <p:nvPr>
            <p:ph type="sldNum" sz="quarter" idx="4"/>
          </p:nvPr>
        </p:nvSpPr>
        <p:spPr/>
        <p:txBody>
          <a:bodyPr/>
          <a:lstStyle/>
          <a:p>
            <a:fld id="{CF8920F0-685D-4D8A-A9EF-3EE1A60245BD}" type="slidenum">
              <a:rPr lang="en-US" smtClean="0"/>
              <a:pPr/>
              <a:t>11</a:t>
            </a:fld>
            <a:endParaRPr lang="en-US"/>
          </a:p>
        </p:txBody>
      </p:sp>
    </p:spTree>
    <p:extLst>
      <p:ext uri="{BB962C8B-B14F-4D97-AF65-F5344CB8AC3E}">
        <p14:creationId xmlns:p14="http://schemas.microsoft.com/office/powerpoint/2010/main" val="32475576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883E1BD3-C328-78C1-3C3A-8082C9AAAF50}"/>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802C467A-0431-6058-C8E3-C8AF93609420}"/>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CB7D9955-4BD4-616F-3A89-610805EFC2AF}"/>
              </a:ext>
            </a:extLst>
          </p:cNvPr>
          <p:cNvSpPr txBox="1">
            <a:spLocks noGrp="1"/>
          </p:cNvSpPr>
          <p:nvPr>
            <p:ph type="subTitle" idx="1"/>
          </p:nvPr>
        </p:nvSpPr>
        <p:spPr>
          <a:xfrm>
            <a:off x="624329" y="817951"/>
            <a:ext cx="584007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DNSSEC </a:t>
            </a:r>
            <a:r>
              <a:rPr lang="vi-VN" sz="2000" b="1" err="1">
                <a:latin typeface="Segoe UI" panose="020B0502040204020203" pitchFamily="34" charset="0"/>
                <a:cs typeface="Segoe UI" panose="020B0502040204020203" pitchFamily="34" charset="0"/>
              </a:rPr>
              <a:t>Zone</a:t>
            </a:r>
            <a:r>
              <a:rPr lang="vi-VN" sz="2000" b="1">
                <a:latin typeface="Segoe UI" panose="020B0502040204020203" pitchFamily="34" charset="0"/>
                <a:cs typeface="Segoe UI" panose="020B0502040204020203" pitchFamily="34" charset="0"/>
              </a:rPr>
              <a:t> </a:t>
            </a:r>
            <a:r>
              <a:rPr lang="vi-VN" sz="2000" b="1" err="1">
                <a:latin typeface="Segoe UI" panose="020B0502040204020203" pitchFamily="34" charset="0"/>
                <a:cs typeface="Segoe UI" panose="020B0502040204020203" pitchFamily="34" charset="0"/>
              </a:rPr>
              <a:t>Walking</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D3A50D58-D397-20C1-50C6-C1FE6BBFDC25}"/>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D3EE7C8D-F5EF-5C3A-603D-4AF0002BD30A}"/>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7" name="Google Shape;243;p31">
            <a:extLst>
              <a:ext uri="{FF2B5EF4-FFF2-40B4-BE49-F238E27FC236}">
                <a16:creationId xmlns:a16="http://schemas.microsoft.com/office/drawing/2014/main" id="{2C279DD4-2FA9-3A07-6229-FC6B6D7C2BEC}"/>
              </a:ext>
            </a:extLst>
          </p:cNvPr>
          <p:cNvSpPr txBox="1">
            <a:spLocks/>
          </p:cNvSpPr>
          <p:nvPr/>
        </p:nvSpPr>
        <p:spPr>
          <a:xfrm>
            <a:off x="488060" y="1101164"/>
            <a:ext cx="8167878" cy="2598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a:solidFill>
                  <a:srgbClr val="333333"/>
                </a:solidFill>
                <a:latin typeface="Open Sans" panose="020B0606030504020204" pitchFamily="34" charset="0"/>
              </a:rPr>
              <a:t>- Cung cấp bảo mật cho DNS, nhưng nếu được cấu hình không chuẩn, nó có thể lộ các thông tin trong </a:t>
            </a:r>
            <a:r>
              <a:rPr lang="vi-VN" sz="1800" err="1">
                <a:solidFill>
                  <a:srgbClr val="333333"/>
                </a:solidFill>
                <a:latin typeface="Open Sans" panose="020B0606030504020204" pitchFamily="34" charset="0"/>
              </a:rPr>
              <a:t>zone</a:t>
            </a:r>
            <a:r>
              <a:rPr lang="vi-VN" sz="1800">
                <a:solidFill>
                  <a:srgbClr val="333333"/>
                </a:solidFill>
                <a:latin typeface="Open Sans" panose="020B0606030504020204" pitchFamily="34" charset="0"/>
              </a:rPr>
              <a:t> </a:t>
            </a:r>
            <a:r>
              <a:rPr lang="vi-VN" sz="1800" err="1">
                <a:solidFill>
                  <a:srgbClr val="333333"/>
                </a:solidFill>
                <a:latin typeface="Open Sans" panose="020B0606030504020204" pitchFamily="34" charset="0"/>
              </a:rPr>
              <a:t>file</a:t>
            </a:r>
            <a:r>
              <a:rPr lang="vi-VN" sz="1800">
                <a:solidFill>
                  <a:srgbClr val="333333"/>
                </a:solidFill>
                <a:latin typeface="Open Sans" panose="020B0606030504020204" pitchFamily="34" charset="0"/>
              </a:rPr>
              <a:t>. Kỹ thuật </a:t>
            </a:r>
            <a:r>
              <a:rPr lang="vi-VN" sz="1800" err="1">
                <a:solidFill>
                  <a:srgbClr val="333333"/>
                </a:solidFill>
                <a:latin typeface="Open Sans" panose="020B0606030504020204" pitchFamily="34" charset="0"/>
              </a:rPr>
              <a:t>zone</a:t>
            </a:r>
            <a:r>
              <a:rPr lang="vi-VN" sz="1800">
                <a:solidFill>
                  <a:srgbClr val="333333"/>
                </a:solidFill>
                <a:latin typeface="Open Sans" panose="020B0606030504020204" pitchFamily="34" charset="0"/>
              </a:rPr>
              <a:t> </a:t>
            </a:r>
            <a:r>
              <a:rPr lang="vi-VN" sz="1800" err="1">
                <a:solidFill>
                  <a:srgbClr val="333333"/>
                </a:solidFill>
                <a:latin typeface="Open Sans" panose="020B0606030504020204" pitchFamily="34" charset="0"/>
              </a:rPr>
              <a:t>walking</a:t>
            </a:r>
            <a:r>
              <a:rPr lang="vi-VN" sz="1800">
                <a:solidFill>
                  <a:srgbClr val="333333"/>
                </a:solidFill>
                <a:latin typeface="Open Sans" panose="020B0606030504020204" pitchFamily="34" charset="0"/>
              </a:rPr>
              <a:t> khai thác DNSSEC để thu thập thông tin về các tên miền và </a:t>
            </a:r>
            <a:r>
              <a:rPr lang="vi-VN" sz="1800" err="1">
                <a:solidFill>
                  <a:srgbClr val="333333"/>
                </a:solidFill>
                <a:latin typeface="Open Sans" panose="020B0606030504020204" pitchFamily="34" charset="0"/>
              </a:rPr>
              <a:t>subdomain</a:t>
            </a:r>
            <a:r>
              <a:rPr lang="vi-VN" sz="1800">
                <a:solidFill>
                  <a:srgbClr val="333333"/>
                </a:solidFill>
                <a:latin typeface="Open Sans" panose="020B0606030504020204" pitchFamily="34" charset="0"/>
              </a:rPr>
              <a:t>.</a:t>
            </a:r>
          </a:p>
          <a:p>
            <a:pPr marL="152400" indent="0" algn="just" fontAlgn="base">
              <a:lnSpc>
                <a:spcPct val="150000"/>
              </a:lnSpc>
              <a:spcBef>
                <a:spcPts val="400"/>
              </a:spcBef>
            </a:pPr>
            <a:r>
              <a:rPr lang="vi-VN" sz="1800">
                <a:solidFill>
                  <a:srgbClr val="333333"/>
                </a:solidFill>
                <a:latin typeface="Open Sans" panose="020B0606030504020204" pitchFamily="34" charset="0"/>
              </a:rPr>
              <a:t>- Công cụ: </a:t>
            </a:r>
            <a:r>
              <a:rPr lang="vi-VN" sz="1800" err="1">
                <a:solidFill>
                  <a:srgbClr val="333333"/>
                </a:solidFill>
                <a:latin typeface="Open Sans" panose="020B0606030504020204" pitchFamily="34" charset="0"/>
              </a:rPr>
              <a:t>ldns-walk</a:t>
            </a:r>
            <a:r>
              <a:rPr lang="vi-VN" sz="1800">
                <a:solidFill>
                  <a:srgbClr val="333333"/>
                </a:solidFill>
                <a:latin typeface="Open Sans" panose="020B0606030504020204" pitchFamily="34" charset="0"/>
              </a:rPr>
              <a:t> (</a:t>
            </a:r>
            <a:r>
              <a:rPr lang="vi-VN" sz="1800" err="1">
                <a:solidFill>
                  <a:srgbClr val="333333"/>
                </a:solidFill>
                <a:latin typeface="Open Sans" panose="020B0606030504020204" pitchFamily="34" charset="0"/>
              </a:rPr>
              <a:t>Linux</a:t>
            </a:r>
            <a:r>
              <a:rPr lang="vi-VN" sz="1800">
                <a:solidFill>
                  <a:srgbClr val="333333"/>
                </a:solidFill>
                <a:latin typeface="Open Sans" panose="020B0606030504020204" pitchFamily="34" charset="0"/>
              </a:rPr>
              <a:t>/</a:t>
            </a:r>
            <a:r>
              <a:rPr lang="vi-VN" sz="1800" err="1">
                <a:solidFill>
                  <a:srgbClr val="333333"/>
                </a:solidFill>
                <a:latin typeface="Open Sans" panose="020B0606030504020204" pitchFamily="34" charset="0"/>
              </a:rPr>
              <a:t>Parrot</a:t>
            </a:r>
            <a:r>
              <a:rPr lang="vi-VN" sz="1800">
                <a:solidFill>
                  <a:srgbClr val="333333"/>
                </a:solidFill>
                <a:latin typeface="Open Sans" panose="020B0606030504020204" pitchFamily="34" charset="0"/>
              </a:rPr>
              <a:t> </a:t>
            </a:r>
            <a:r>
              <a:rPr lang="vi-VN" sz="1800" err="1">
                <a:solidFill>
                  <a:srgbClr val="333333"/>
                </a:solidFill>
                <a:latin typeface="Open Sans" panose="020B0606030504020204" pitchFamily="34" charset="0"/>
              </a:rPr>
              <a:t>Security</a:t>
            </a:r>
            <a:r>
              <a:rPr lang="vi-VN" sz="1800">
                <a:solidFill>
                  <a:srgbClr val="333333"/>
                </a:solidFill>
                <a:latin typeface="Open Sans" panose="020B0606030504020204" pitchFamily="34" charset="0"/>
              </a:rPr>
              <a:t>)</a:t>
            </a:r>
          </a:p>
          <a:p>
            <a:pPr marL="152400" indent="0" algn="ctr" fontAlgn="base">
              <a:lnSpc>
                <a:spcPct val="150000"/>
              </a:lnSpc>
              <a:spcBef>
                <a:spcPts val="400"/>
              </a:spcBef>
            </a:pPr>
            <a:r>
              <a:rPr lang="vi-VN" sz="1800" b="1" err="1">
                <a:solidFill>
                  <a:srgbClr val="333333"/>
                </a:solidFill>
                <a:latin typeface="Open Sans" panose="020B0606030504020204" pitchFamily="34" charset="0"/>
              </a:rPr>
              <a:t>ldns-walk</a:t>
            </a:r>
            <a:r>
              <a:rPr lang="vi-VN" sz="1800" b="1">
                <a:solidFill>
                  <a:srgbClr val="333333"/>
                </a:solidFill>
                <a:latin typeface="Open Sans" panose="020B0606030504020204" pitchFamily="34" charset="0"/>
              </a:rPr>
              <a:t> &lt;</a:t>
            </a:r>
            <a:r>
              <a:rPr lang="vi-VN" sz="1800" b="1" err="1">
                <a:solidFill>
                  <a:srgbClr val="333333"/>
                </a:solidFill>
                <a:latin typeface="Open Sans" panose="020B0606030504020204" pitchFamily="34" charset="0"/>
              </a:rPr>
              <a:t>domain</a:t>
            </a:r>
            <a:r>
              <a:rPr lang="vi-VN" sz="1800" b="1">
                <a:solidFill>
                  <a:srgbClr val="333333"/>
                </a:solidFill>
                <a:latin typeface="Open Sans" panose="020B0606030504020204" pitchFamily="34" charset="0"/>
              </a:rPr>
              <a:t>&gt;</a:t>
            </a:r>
          </a:p>
        </p:txBody>
      </p:sp>
      <p:sp>
        <p:nvSpPr>
          <p:cNvPr id="2" name="Slide Number Placeholder 1">
            <a:extLst>
              <a:ext uri="{FF2B5EF4-FFF2-40B4-BE49-F238E27FC236}">
                <a16:creationId xmlns:a16="http://schemas.microsoft.com/office/drawing/2014/main" id="{F76FBA79-E0EA-AA66-5F0E-0950D0A1B532}"/>
              </a:ext>
            </a:extLst>
          </p:cNvPr>
          <p:cNvSpPr>
            <a:spLocks noGrp="1"/>
          </p:cNvSpPr>
          <p:nvPr>
            <p:ph type="sldNum" sz="quarter" idx="4"/>
          </p:nvPr>
        </p:nvSpPr>
        <p:spPr/>
        <p:txBody>
          <a:bodyPr/>
          <a:lstStyle/>
          <a:p>
            <a:fld id="{CF8920F0-685D-4D8A-A9EF-3EE1A60245BD}" type="slidenum">
              <a:rPr lang="en-US" smtClean="0"/>
              <a:pPr/>
              <a:t>12</a:t>
            </a:fld>
            <a:endParaRPr lang="en-US"/>
          </a:p>
        </p:txBody>
      </p:sp>
    </p:spTree>
    <p:extLst>
      <p:ext uri="{BB962C8B-B14F-4D97-AF65-F5344CB8AC3E}">
        <p14:creationId xmlns:p14="http://schemas.microsoft.com/office/powerpoint/2010/main" val="17932126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A1946BC5-EF99-1399-BAE9-512E26CD4E5D}"/>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48845057-D01E-D154-77C7-E81F84FE46F6}"/>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7EE8ACD9-AE10-6763-5FC7-ADD5B0509384}"/>
              </a:ext>
            </a:extLst>
          </p:cNvPr>
          <p:cNvSpPr txBox="1">
            <a:spLocks noGrp="1"/>
          </p:cNvSpPr>
          <p:nvPr>
            <p:ph type="subTitle" idx="1"/>
          </p:nvPr>
        </p:nvSpPr>
        <p:spPr>
          <a:xfrm>
            <a:off x="624329" y="817951"/>
            <a:ext cx="584007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DNS Enumeration bằng Nmap</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C03F5946-40EE-5488-1742-3A921B9F69DE}"/>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3F11B00D-C579-0F4A-4618-A1EE1A7351C2}"/>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7" name="Google Shape;243;p31">
            <a:extLst>
              <a:ext uri="{FF2B5EF4-FFF2-40B4-BE49-F238E27FC236}">
                <a16:creationId xmlns:a16="http://schemas.microsoft.com/office/drawing/2014/main" id="{46C7F919-09E5-1911-62A2-D1F9894C4CF2}"/>
              </a:ext>
            </a:extLst>
          </p:cNvPr>
          <p:cNvSpPr txBox="1">
            <a:spLocks/>
          </p:cNvSpPr>
          <p:nvPr/>
        </p:nvSpPr>
        <p:spPr>
          <a:xfrm>
            <a:off x="168893" y="1109341"/>
            <a:ext cx="9189720" cy="4034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en-US">
                <a:solidFill>
                  <a:schemeClr val="accent2"/>
                </a:solidFill>
                <a:latin typeface="Segoe UI" panose="020B0502040204020203" pitchFamily="34" charset="0"/>
                <a:cs typeface="Segoe UI" panose="020B0502040204020203" pitchFamily="34" charset="0"/>
              </a:rPr>
              <a:t>- </a:t>
            </a:r>
            <a:r>
              <a:rPr lang="vi-VN">
                <a:solidFill>
                  <a:schemeClr val="accent2"/>
                </a:solidFill>
                <a:latin typeface="Segoe UI" panose="020B0502040204020203" pitchFamily="34" charset="0"/>
                <a:cs typeface="Segoe UI" panose="020B0502040204020203" pitchFamily="34" charset="0"/>
              </a:rPr>
              <a:t>Nmap là một công cụ mạnh mẽ để:</a:t>
            </a:r>
          </a:p>
          <a:p>
            <a:pPr marL="152400" indent="0" algn="just" fontAlgn="base">
              <a:lnSpc>
                <a:spcPct val="150000"/>
              </a:lnSpc>
              <a:spcBef>
                <a:spcPts val="400"/>
              </a:spcBef>
            </a:pPr>
            <a:r>
              <a:rPr lang="en-US">
                <a:solidFill>
                  <a:schemeClr val="accent2"/>
                </a:solidFill>
                <a:latin typeface="Segoe UI" panose="020B0502040204020203" pitchFamily="34" charset="0"/>
                <a:cs typeface="Segoe UI" panose="020B0502040204020203" pitchFamily="34" charset="0"/>
              </a:rPr>
              <a:t>+ </a:t>
            </a:r>
            <a:r>
              <a:rPr lang="vi-VN">
                <a:solidFill>
                  <a:schemeClr val="accent2"/>
                </a:solidFill>
                <a:latin typeface="Segoe UI" panose="020B0502040204020203" pitchFamily="34" charset="0"/>
                <a:cs typeface="Segoe UI" panose="020B0502040204020203" pitchFamily="34" charset="0"/>
              </a:rPr>
              <a:t>Quét mạng và hệ thống: Xác định các thiết bị, địa chỉ IP, và </a:t>
            </a:r>
            <a:r>
              <a:rPr lang="en-US">
                <a:solidFill>
                  <a:schemeClr val="accent2"/>
                </a:solidFill>
                <a:latin typeface="Segoe UI" panose="020B0502040204020203" pitchFamily="34" charset="0"/>
                <a:cs typeface="Segoe UI" panose="020B0502040204020203" pitchFamily="34" charset="0"/>
              </a:rPr>
              <a:t>HĐH </a:t>
            </a:r>
            <a:r>
              <a:rPr lang="vi-VN">
                <a:solidFill>
                  <a:schemeClr val="accent2"/>
                </a:solidFill>
                <a:latin typeface="Segoe UI" panose="020B0502040204020203" pitchFamily="34" charset="0"/>
                <a:cs typeface="Segoe UI" panose="020B0502040204020203" pitchFamily="34" charset="0"/>
              </a:rPr>
              <a:t>đang hoạt động trong mạng.</a:t>
            </a:r>
          </a:p>
          <a:p>
            <a:pPr marL="152400" indent="0" algn="just" fontAlgn="base">
              <a:lnSpc>
                <a:spcPct val="150000"/>
              </a:lnSpc>
              <a:spcBef>
                <a:spcPts val="400"/>
              </a:spcBef>
            </a:pPr>
            <a:r>
              <a:rPr lang="en-US">
                <a:solidFill>
                  <a:schemeClr val="accent2"/>
                </a:solidFill>
                <a:latin typeface="Segoe UI" panose="020B0502040204020203" pitchFamily="34" charset="0"/>
                <a:cs typeface="Segoe UI" panose="020B0502040204020203" pitchFamily="34" charset="0"/>
              </a:rPr>
              <a:t>+ </a:t>
            </a:r>
            <a:r>
              <a:rPr lang="vi-VN">
                <a:solidFill>
                  <a:schemeClr val="accent2"/>
                </a:solidFill>
                <a:latin typeface="Segoe UI" panose="020B0502040204020203" pitchFamily="34" charset="0"/>
                <a:cs typeface="Segoe UI" panose="020B0502040204020203" pitchFamily="34" charset="0"/>
              </a:rPr>
              <a:t>Phát hiện cổng mở: Liệt kê các cổng đang mở và dịch vụ (như HTTP, FTP, SSH) chạy trên đó.</a:t>
            </a:r>
          </a:p>
          <a:p>
            <a:pPr marL="152400" indent="0" algn="just" fontAlgn="base">
              <a:lnSpc>
                <a:spcPct val="150000"/>
              </a:lnSpc>
              <a:spcBef>
                <a:spcPts val="400"/>
              </a:spcBef>
            </a:pPr>
            <a:r>
              <a:rPr lang="en-US">
                <a:solidFill>
                  <a:schemeClr val="accent2"/>
                </a:solidFill>
                <a:latin typeface="Segoe UI" panose="020B0502040204020203" pitchFamily="34" charset="0"/>
                <a:cs typeface="Segoe UI" panose="020B0502040204020203" pitchFamily="34" charset="0"/>
              </a:rPr>
              <a:t>+ </a:t>
            </a:r>
            <a:r>
              <a:rPr lang="vi-VN">
                <a:solidFill>
                  <a:schemeClr val="accent2"/>
                </a:solidFill>
                <a:latin typeface="Segoe UI" panose="020B0502040204020203" pitchFamily="34" charset="0"/>
                <a:cs typeface="Segoe UI" panose="020B0502040204020203" pitchFamily="34" charset="0"/>
              </a:rPr>
              <a:t>Tìm kiếm lỗ hổng: Phát hiện các điểm yếu hoặc cấu hình không an toàn trên hệ thống.</a:t>
            </a:r>
          </a:p>
          <a:p>
            <a:pPr marL="152400" indent="0" algn="just" fontAlgn="base">
              <a:lnSpc>
                <a:spcPct val="150000"/>
              </a:lnSpc>
              <a:spcBef>
                <a:spcPts val="400"/>
              </a:spcBef>
            </a:pPr>
            <a:r>
              <a:rPr lang="en-US">
                <a:solidFill>
                  <a:schemeClr val="accent2"/>
                </a:solidFill>
                <a:latin typeface="Segoe UI" panose="020B0502040204020203" pitchFamily="34" charset="0"/>
                <a:cs typeface="Segoe UI" panose="020B0502040204020203" pitchFamily="34" charset="0"/>
              </a:rPr>
              <a:t>+ </a:t>
            </a:r>
            <a:r>
              <a:rPr lang="vi-VN">
                <a:solidFill>
                  <a:schemeClr val="accent2"/>
                </a:solidFill>
                <a:latin typeface="Segoe UI" panose="020B0502040204020203" pitchFamily="34" charset="0"/>
                <a:cs typeface="Segoe UI" panose="020B0502040204020203" pitchFamily="34" charset="0"/>
              </a:rPr>
              <a:t>Đánh giá bảo mật: Kiểm tra hệ thống và dịch vụ để đảm bảo an toàn trước các cuộc tấn công.</a:t>
            </a:r>
          </a:p>
          <a:p>
            <a:pPr marL="152400" indent="0" algn="just" fontAlgn="base">
              <a:lnSpc>
                <a:spcPct val="150000"/>
              </a:lnSpc>
              <a:spcBef>
                <a:spcPts val="400"/>
              </a:spcBef>
            </a:pPr>
            <a:r>
              <a:rPr lang="vi-VN">
                <a:solidFill>
                  <a:schemeClr val="accent2"/>
                </a:solidFill>
                <a:latin typeface="Segoe UI" panose="020B0502040204020203" pitchFamily="34" charset="0"/>
                <a:cs typeface="Segoe UI" panose="020B0502040204020203" pitchFamily="34" charset="0"/>
              </a:rPr>
              <a:t>- </a:t>
            </a:r>
            <a:r>
              <a:rPr lang="en-US">
                <a:solidFill>
                  <a:schemeClr val="accent2"/>
                </a:solidFill>
                <a:latin typeface="Segoe UI" panose="020B0502040204020203" pitchFamily="34" charset="0"/>
                <a:cs typeface="Segoe UI" panose="020B0502040204020203" pitchFamily="34" charset="0"/>
              </a:rPr>
              <a:t>Tham </a:t>
            </a:r>
            <a:r>
              <a:rPr lang="en-US" err="1">
                <a:solidFill>
                  <a:schemeClr val="accent2"/>
                </a:solidFill>
                <a:latin typeface="Segoe UI" panose="020B0502040204020203" pitchFamily="34" charset="0"/>
                <a:cs typeface="Segoe UI" panose="020B0502040204020203" pitchFamily="34" charset="0"/>
              </a:rPr>
              <a:t>khảo</a:t>
            </a:r>
            <a:r>
              <a:rPr lang="en-US">
                <a:solidFill>
                  <a:schemeClr val="accent2"/>
                </a:solidFill>
                <a:latin typeface="Segoe UI" panose="020B0502040204020203" pitchFamily="34" charset="0"/>
                <a:cs typeface="Segoe UI" panose="020B0502040204020203" pitchFamily="34" charset="0"/>
              </a:rPr>
              <a:t> lệnh</a:t>
            </a:r>
            <a:r>
              <a:rPr lang="vi-VN">
                <a:solidFill>
                  <a:schemeClr val="accent2"/>
                </a:solidFill>
                <a:latin typeface="Segoe UI" panose="020B0502040204020203" pitchFamily="34" charset="0"/>
                <a:cs typeface="Segoe UI" panose="020B0502040204020203" pitchFamily="34" charset="0"/>
              </a:rPr>
              <a:t>:</a:t>
            </a:r>
          </a:p>
          <a:p>
            <a:pPr marL="152400" indent="0" algn="just" fontAlgn="base">
              <a:lnSpc>
                <a:spcPct val="150000"/>
              </a:lnSpc>
              <a:spcBef>
                <a:spcPts val="400"/>
              </a:spcBef>
            </a:pPr>
            <a:r>
              <a:rPr lang="vi-VN">
                <a:solidFill>
                  <a:schemeClr val="accent2"/>
                </a:solidFill>
                <a:latin typeface="Segoe UI" panose="020B0502040204020203" pitchFamily="34" charset="0"/>
                <a:cs typeface="Segoe UI" panose="020B0502040204020203" pitchFamily="34" charset="0"/>
              </a:rPr>
              <a:t>	</a:t>
            </a:r>
            <a:r>
              <a:rPr lang="vi-VN" b="1">
                <a:solidFill>
                  <a:schemeClr val="accent2"/>
                </a:solidFill>
                <a:latin typeface="Segoe UI" panose="020B0502040204020203" pitchFamily="34" charset="0"/>
                <a:cs typeface="Segoe UI" panose="020B0502040204020203" pitchFamily="34" charset="0"/>
              </a:rPr>
              <a:t>nmap --script dns-brute -sn &lt;domain&gt;</a:t>
            </a:r>
          </a:p>
          <a:p>
            <a:pPr marL="152400" indent="0" algn="just" fontAlgn="base">
              <a:lnSpc>
                <a:spcPct val="150000"/>
              </a:lnSpc>
              <a:spcBef>
                <a:spcPts val="400"/>
              </a:spcBef>
            </a:pPr>
            <a:r>
              <a:rPr lang="vi-VN" b="1">
                <a:solidFill>
                  <a:schemeClr val="accent2"/>
                </a:solidFill>
                <a:latin typeface="Segoe UI" panose="020B0502040204020203" pitchFamily="34" charset="0"/>
                <a:cs typeface="Segoe UI" panose="020B0502040204020203" pitchFamily="34" charset="0"/>
              </a:rPr>
              <a:t>	nmap --script dns-zone-transfer -p 53 &lt;domain&gt;</a:t>
            </a:r>
          </a:p>
        </p:txBody>
      </p:sp>
      <p:sp>
        <p:nvSpPr>
          <p:cNvPr id="2" name="Slide Number Placeholder 1">
            <a:extLst>
              <a:ext uri="{FF2B5EF4-FFF2-40B4-BE49-F238E27FC236}">
                <a16:creationId xmlns:a16="http://schemas.microsoft.com/office/drawing/2014/main" id="{581C17DD-84EC-37BC-6A3E-0B6B561BA05C}"/>
              </a:ext>
            </a:extLst>
          </p:cNvPr>
          <p:cNvSpPr>
            <a:spLocks noGrp="1"/>
          </p:cNvSpPr>
          <p:nvPr>
            <p:ph type="sldNum" sz="quarter" idx="4"/>
          </p:nvPr>
        </p:nvSpPr>
        <p:spPr/>
        <p:txBody>
          <a:bodyPr/>
          <a:lstStyle/>
          <a:p>
            <a:fld id="{CF8920F0-685D-4D8A-A9EF-3EE1A60245BD}" type="slidenum">
              <a:rPr lang="en-US" smtClean="0"/>
              <a:pPr/>
              <a:t>13</a:t>
            </a:fld>
            <a:endParaRPr lang="en-US"/>
          </a:p>
        </p:txBody>
      </p:sp>
    </p:spTree>
    <p:extLst>
      <p:ext uri="{BB962C8B-B14F-4D97-AF65-F5344CB8AC3E}">
        <p14:creationId xmlns:p14="http://schemas.microsoft.com/office/powerpoint/2010/main" val="28586422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34C17746-756F-D382-D764-15AEF4332DB2}"/>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2F0D0D47-8080-87CC-D41F-24F32F17398C}"/>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D33A98F8-65DA-CEAB-F697-B899F06E8EF3}"/>
              </a:ext>
            </a:extLst>
          </p:cNvPr>
          <p:cNvSpPr txBox="1">
            <a:spLocks noGrp="1"/>
          </p:cNvSpPr>
          <p:nvPr>
            <p:ph type="subTitle" idx="1"/>
          </p:nvPr>
        </p:nvSpPr>
        <p:spPr>
          <a:xfrm>
            <a:off x="624329" y="817951"/>
            <a:ext cx="7588338"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Kịch bản thực hiện: </a:t>
            </a:r>
            <a:r>
              <a:rPr lang="en-US" sz="2000" b="1">
                <a:latin typeface="Segoe UI" panose="020B0502040204020203" pitchFamily="34" charset="0"/>
                <a:cs typeface="Segoe UI" panose="020B0502040204020203" pitchFamily="34" charset="0"/>
              </a:rPr>
              <a:t>Perform DNS Enumeration using Nmap</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53EDFFB8-BEC6-7E59-5CB8-6E7C925FBFD8}"/>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A2834A9F-95D7-AE46-CD64-E9A5C93A7637}"/>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64BAB26F-8973-AE13-F60C-E5960DAA74D7}"/>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F5B3B1D4-07A2-E918-67F9-908D157B7973}"/>
              </a:ext>
            </a:extLst>
          </p:cNvPr>
          <p:cNvSpPr txBox="1">
            <a:spLocks/>
          </p:cNvSpPr>
          <p:nvPr/>
        </p:nvSpPr>
        <p:spPr>
          <a:xfrm>
            <a:off x="488060" y="1101164"/>
            <a:ext cx="8167878"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en-US" sz="1800" err="1">
                <a:solidFill>
                  <a:srgbClr val="333333"/>
                </a:solidFill>
                <a:latin typeface="Open Sans" panose="020B0606030504020204" pitchFamily="34" charset="0"/>
              </a:rPr>
              <a:t>nmap</a:t>
            </a:r>
            <a:r>
              <a:rPr lang="en-US" sz="1800">
                <a:solidFill>
                  <a:srgbClr val="333333"/>
                </a:solidFill>
                <a:latin typeface="Open Sans" panose="020B0606030504020204" pitchFamily="34" charset="0"/>
              </a:rPr>
              <a:t> --script=broadcast-</a:t>
            </a:r>
            <a:r>
              <a:rPr lang="en-US" sz="1800" err="1">
                <a:solidFill>
                  <a:srgbClr val="333333"/>
                </a:solidFill>
                <a:latin typeface="Open Sans" panose="020B0606030504020204" pitchFamily="34" charset="0"/>
              </a:rPr>
              <a:t>dns</a:t>
            </a:r>
            <a:r>
              <a:rPr lang="en-US" sz="1800">
                <a:solidFill>
                  <a:srgbClr val="333333"/>
                </a:solidFill>
                <a:latin typeface="Open Sans" panose="020B0606030504020204" pitchFamily="34" charset="0"/>
              </a:rPr>
              <a:t>-service-discovery certifiedhacker.com</a:t>
            </a:r>
            <a:endParaRPr lang="vi-VN" sz="1800" b="1">
              <a:solidFill>
                <a:srgbClr val="333333"/>
              </a:solidFill>
              <a:latin typeface="Open Sans" panose="020B0606030504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3C05142F-9D36-48CE-9992-F3E8CE779FC8}"/>
              </a:ext>
            </a:extLst>
          </p:cNvPr>
          <p:cNvPicPr>
            <a:picLocks noChangeAspect="1"/>
          </p:cNvPicPr>
          <p:nvPr/>
        </p:nvPicPr>
        <p:blipFill>
          <a:blip r:embed="rId5"/>
          <a:stretch>
            <a:fillRect/>
          </a:stretch>
        </p:blipFill>
        <p:spPr>
          <a:xfrm>
            <a:off x="1630468" y="1796593"/>
            <a:ext cx="6120130" cy="3299460"/>
          </a:xfrm>
          <a:prstGeom prst="rect">
            <a:avLst/>
          </a:prstGeom>
        </p:spPr>
      </p:pic>
      <p:sp>
        <p:nvSpPr>
          <p:cNvPr id="5" name="Slide Number Placeholder 4">
            <a:extLst>
              <a:ext uri="{FF2B5EF4-FFF2-40B4-BE49-F238E27FC236}">
                <a16:creationId xmlns:a16="http://schemas.microsoft.com/office/drawing/2014/main" id="{24E11859-1B08-0CEB-F529-A66111F69B87}"/>
              </a:ext>
            </a:extLst>
          </p:cNvPr>
          <p:cNvSpPr>
            <a:spLocks noGrp="1"/>
          </p:cNvSpPr>
          <p:nvPr>
            <p:ph type="sldNum" sz="quarter" idx="4"/>
          </p:nvPr>
        </p:nvSpPr>
        <p:spPr/>
        <p:txBody>
          <a:bodyPr/>
          <a:lstStyle/>
          <a:p>
            <a:fld id="{CF8920F0-685D-4D8A-A9EF-3EE1A60245BD}" type="slidenum">
              <a:rPr lang="en-US" smtClean="0"/>
              <a:pPr/>
              <a:t>14</a:t>
            </a:fld>
            <a:endParaRPr lang="en-US"/>
          </a:p>
        </p:txBody>
      </p:sp>
    </p:spTree>
    <p:extLst>
      <p:ext uri="{BB962C8B-B14F-4D97-AF65-F5344CB8AC3E}">
        <p14:creationId xmlns:p14="http://schemas.microsoft.com/office/powerpoint/2010/main" val="27069210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FF43C8F-C629-F074-A5B2-1DBFC5900E94}"/>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F45A1D41-1586-87A0-A0B5-DFE992A2EDE2}"/>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36BF4FC5-7B2C-7BF8-C1DA-CADBC07DAC1F}"/>
              </a:ext>
            </a:extLst>
          </p:cNvPr>
          <p:cNvSpPr txBox="1">
            <a:spLocks noGrp="1"/>
          </p:cNvSpPr>
          <p:nvPr>
            <p:ph type="subTitle" idx="1"/>
          </p:nvPr>
        </p:nvSpPr>
        <p:spPr>
          <a:xfrm>
            <a:off x="624329" y="817951"/>
            <a:ext cx="7588338"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Kịch bản thực hiện: </a:t>
            </a:r>
            <a:r>
              <a:rPr lang="en-US" sz="2000" b="1">
                <a:latin typeface="Segoe UI" panose="020B0502040204020203" pitchFamily="34" charset="0"/>
                <a:cs typeface="Segoe UI" panose="020B0502040204020203" pitchFamily="34" charset="0"/>
              </a:rPr>
              <a:t>Perform DNS Enumeration using Nmap</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2E99EF5-BCC6-D35E-DE20-3949296ECBF7}"/>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22439017-C371-8D2E-3BF7-B5F2562F45BC}"/>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F5118D2E-B079-9F4E-59D4-32B5EF7B8E99}"/>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4E645204-4BD3-13DB-A6AD-8CDFE35E5366}"/>
              </a:ext>
            </a:extLst>
          </p:cNvPr>
          <p:cNvSpPr txBox="1">
            <a:spLocks/>
          </p:cNvSpPr>
          <p:nvPr/>
        </p:nvSpPr>
        <p:spPr>
          <a:xfrm>
            <a:off x="488060" y="1127648"/>
            <a:ext cx="8167878" cy="1616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sz="1700">
                <a:solidFill>
                  <a:srgbClr val="333333"/>
                </a:solidFill>
                <a:latin typeface="Open Sans" panose="020B0606030504020204" pitchFamily="34" charset="0"/>
              </a:rPr>
              <a:t>- Kết quả: cung cấp thêm thông tin liên quan đến việc phát hiện dịch vụ DNS qua </a:t>
            </a:r>
            <a:r>
              <a:rPr lang="vi-VN" sz="1700" err="1">
                <a:solidFill>
                  <a:srgbClr val="333333"/>
                </a:solidFill>
                <a:latin typeface="Open Sans" panose="020B0606030504020204" pitchFamily="34" charset="0"/>
              </a:rPr>
              <a:t>broadcast</a:t>
            </a:r>
            <a:r>
              <a:rPr lang="vi-VN" sz="1700">
                <a:solidFill>
                  <a:srgbClr val="333333"/>
                </a:solidFill>
                <a:latin typeface="Open Sans" panose="020B0606030504020204" pitchFamily="34" charset="0"/>
              </a:rPr>
              <a:t> trong mạng và dữ liệu từ mục tiêu certifiedhacker.com.</a:t>
            </a:r>
          </a:p>
          <a:p>
            <a:pPr marL="152400" indent="0" algn="just" fontAlgn="base">
              <a:spcBef>
                <a:spcPts val="400"/>
              </a:spcBef>
            </a:pPr>
            <a:r>
              <a:rPr lang="vi-VN" sz="1700">
                <a:solidFill>
                  <a:srgbClr val="333333"/>
                </a:solidFill>
                <a:latin typeface="Open Sans" panose="020B0606030504020204" pitchFamily="34" charset="0"/>
              </a:rPr>
              <a:t>- Phát hiện qua </a:t>
            </a:r>
            <a:r>
              <a:rPr lang="vi-VN" sz="1700" err="1">
                <a:solidFill>
                  <a:srgbClr val="333333"/>
                </a:solidFill>
                <a:latin typeface="Open Sans" panose="020B0606030504020204" pitchFamily="34" charset="0"/>
              </a:rPr>
              <a:t>broadcast-dns-service-discovery</a:t>
            </a:r>
            <a:endParaRPr lang="vi-VN" sz="1700">
              <a:solidFill>
                <a:srgbClr val="333333"/>
              </a:solidFill>
              <a:latin typeface="Open Sans" panose="020B0606030504020204" pitchFamily="34" charset="0"/>
            </a:endParaRPr>
          </a:p>
          <a:p>
            <a:pPr marL="152400" indent="0" algn="just" fontAlgn="base">
              <a:spcBef>
                <a:spcPts val="400"/>
              </a:spcBef>
            </a:pPr>
            <a:r>
              <a:rPr lang="vi-VN" sz="1700">
                <a:solidFill>
                  <a:srgbClr val="333333"/>
                </a:solidFill>
                <a:latin typeface="Open Sans" panose="020B0606030504020204" pitchFamily="34" charset="0"/>
              </a:rPr>
              <a:t>     + </a:t>
            </a:r>
            <a:r>
              <a:rPr lang="vi-VN" sz="1700" err="1">
                <a:solidFill>
                  <a:srgbClr val="333333"/>
                </a:solidFill>
                <a:latin typeface="Open Sans" panose="020B0606030504020204" pitchFamily="34" charset="0"/>
              </a:rPr>
              <a:t>Broadcast</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address</a:t>
            </a:r>
            <a:r>
              <a:rPr lang="vi-VN" sz="1700">
                <a:solidFill>
                  <a:srgbClr val="333333"/>
                </a:solidFill>
                <a:latin typeface="Open Sans" panose="020B0606030504020204" pitchFamily="34" charset="0"/>
              </a:rPr>
              <a:t>: 224.0.0.251</a:t>
            </a:r>
          </a:p>
          <a:p>
            <a:pPr marL="152400" indent="0" algn="just" fontAlgn="base">
              <a:spcBef>
                <a:spcPts val="400"/>
              </a:spcBef>
            </a:pPr>
            <a:r>
              <a:rPr lang="vi-VN" sz="1700">
                <a:solidFill>
                  <a:srgbClr val="333333"/>
                </a:solidFill>
                <a:latin typeface="Open Sans" panose="020B0606030504020204" pitchFamily="34" charset="0"/>
              </a:rPr>
              <a:t>     + </a:t>
            </a:r>
            <a:r>
              <a:rPr lang="vi-VN" sz="1700" err="1">
                <a:solidFill>
                  <a:srgbClr val="333333"/>
                </a:solidFill>
                <a:latin typeface="Open Sans" panose="020B0606030504020204" pitchFamily="34" charset="0"/>
              </a:rPr>
              <a:t>Port</a:t>
            </a:r>
            <a:r>
              <a:rPr lang="vi-VN" sz="1700">
                <a:solidFill>
                  <a:srgbClr val="333333"/>
                </a:solidFill>
                <a:latin typeface="Open Sans" panose="020B0606030504020204" pitchFamily="34" charset="0"/>
              </a:rPr>
              <a:t> dịch vụ được phát hiện =&gt; </a:t>
            </a:r>
            <a:r>
              <a:rPr lang="vi-VN" sz="1700" err="1">
                <a:solidFill>
                  <a:srgbClr val="333333"/>
                </a:solidFill>
                <a:latin typeface="Open Sans" panose="020B0606030504020204" pitchFamily="34" charset="0"/>
              </a:rPr>
              <a:t>Port</a:t>
            </a:r>
            <a:r>
              <a:rPr lang="vi-VN" sz="1700">
                <a:solidFill>
                  <a:srgbClr val="333333"/>
                </a:solidFill>
                <a:latin typeface="Open Sans" panose="020B0606030504020204" pitchFamily="34" charset="0"/>
              </a:rPr>
              <a:t>: 47989/</a:t>
            </a:r>
            <a:r>
              <a:rPr lang="vi-VN" sz="1700" err="1">
                <a:solidFill>
                  <a:srgbClr val="333333"/>
                </a:solidFill>
                <a:latin typeface="Open Sans" panose="020B0606030504020204" pitchFamily="34" charset="0"/>
              </a:rPr>
              <a:t>tcp</a:t>
            </a:r>
            <a:endParaRPr lang="vi-VN" sz="1700">
              <a:solidFill>
                <a:srgbClr val="333333"/>
              </a:solidFill>
              <a:latin typeface="Open Sans" panose="020B0606030504020204" pitchFamily="34" charset="0"/>
            </a:endParaRPr>
          </a:p>
          <a:p>
            <a:pPr marL="152400" indent="0" algn="just" fontAlgn="base">
              <a:spcBef>
                <a:spcPts val="400"/>
              </a:spcBef>
            </a:pPr>
            <a:r>
              <a:rPr lang="vi-VN" sz="1700">
                <a:solidFill>
                  <a:srgbClr val="333333"/>
                </a:solidFill>
                <a:latin typeface="Open Sans" panose="020B0606030504020204" pitchFamily="34" charset="0"/>
              </a:rPr>
              <a:t>- Thông tin bổ sung từ mục tiêu certifiedhacker.com</a:t>
            </a:r>
          </a:p>
          <a:p>
            <a:pPr marL="152400" indent="0" algn="just" fontAlgn="base">
              <a:spcBef>
                <a:spcPts val="400"/>
              </a:spcBef>
            </a:pPr>
            <a:r>
              <a:rPr lang="vi-VN" sz="1700">
                <a:solidFill>
                  <a:srgbClr val="333333"/>
                </a:solidFill>
                <a:latin typeface="Open Sans" panose="020B0606030504020204" pitchFamily="34" charset="0"/>
              </a:rPr>
              <a:t>     + IP mục tiêu: 162.241.216.11.</a:t>
            </a:r>
          </a:p>
          <a:p>
            <a:pPr marL="152400" indent="0" algn="just" fontAlgn="base">
              <a:spcBef>
                <a:spcPts val="400"/>
              </a:spcBef>
            </a:pPr>
            <a:r>
              <a:rPr lang="vi-VN" sz="1700">
                <a:solidFill>
                  <a:srgbClr val="333333"/>
                </a:solidFill>
                <a:latin typeface="Open Sans" panose="020B0606030504020204" pitchFamily="34" charset="0"/>
              </a:rPr>
              <a:t>     + </a:t>
            </a:r>
            <a:r>
              <a:rPr lang="vi-VN" sz="1700" err="1">
                <a:solidFill>
                  <a:srgbClr val="333333"/>
                </a:solidFill>
                <a:latin typeface="Open Sans" panose="020B0606030504020204" pitchFamily="34" charset="0"/>
              </a:rPr>
              <a:t>Reverse</a:t>
            </a:r>
            <a:r>
              <a:rPr lang="vi-VN" sz="1700">
                <a:solidFill>
                  <a:srgbClr val="333333"/>
                </a:solidFill>
                <a:latin typeface="Open Sans" panose="020B0606030504020204" pitchFamily="34" charset="0"/>
              </a:rPr>
              <a:t> DNS: box5331.bluehost.com.</a:t>
            </a:r>
          </a:p>
          <a:p>
            <a:pPr marL="152400" indent="0" algn="just" fontAlgn="base">
              <a:spcBef>
                <a:spcPts val="400"/>
              </a:spcBef>
            </a:pPr>
            <a:r>
              <a:rPr lang="vi-VN" sz="1700">
                <a:solidFill>
                  <a:srgbClr val="333333"/>
                </a:solidFill>
                <a:latin typeface="Open Sans" panose="020B0606030504020204" pitchFamily="34" charset="0"/>
              </a:rPr>
              <a:t>     + Các cổng mở từ kết quả trước đó vẫn giữ nguyên và được xác nhận:</a:t>
            </a:r>
          </a:p>
          <a:p>
            <a:pPr marL="152400" indent="0" algn="just" fontAlgn="base">
              <a:spcBef>
                <a:spcPts val="400"/>
              </a:spcBef>
            </a:pPr>
            <a:r>
              <a:rPr lang="vi-VN" sz="1700">
                <a:solidFill>
                  <a:srgbClr val="333333"/>
                </a:solidFill>
                <a:latin typeface="Open Sans" panose="020B0606030504020204" pitchFamily="34" charset="0"/>
              </a:rPr>
              <a:t>	• Dịch vụ FTP, SSH, </a:t>
            </a:r>
            <a:r>
              <a:rPr lang="vi-VN" sz="1700" err="1">
                <a:solidFill>
                  <a:srgbClr val="333333"/>
                </a:solidFill>
                <a:latin typeface="Open Sans" panose="020B0606030504020204" pitchFamily="34" charset="0"/>
              </a:rPr>
              <a:t>Email</a:t>
            </a:r>
            <a:r>
              <a:rPr lang="vi-VN" sz="1700">
                <a:solidFill>
                  <a:srgbClr val="333333"/>
                </a:solidFill>
                <a:latin typeface="Open Sans" panose="020B0606030504020204" pitchFamily="34" charset="0"/>
              </a:rPr>
              <a:t> (SMTP, POP3, IMAP).</a:t>
            </a:r>
          </a:p>
          <a:p>
            <a:pPr marL="152400" indent="0" algn="just" fontAlgn="base">
              <a:spcBef>
                <a:spcPts val="400"/>
              </a:spcBef>
            </a:pPr>
            <a:r>
              <a:rPr lang="vi-VN" sz="1700">
                <a:solidFill>
                  <a:srgbClr val="333333"/>
                </a:solidFill>
                <a:latin typeface="Open Sans" panose="020B0606030504020204" pitchFamily="34" charset="0"/>
              </a:rPr>
              <a:t>	• </a:t>
            </a:r>
            <a:r>
              <a:rPr lang="vi-VN" sz="1700" err="1">
                <a:solidFill>
                  <a:srgbClr val="333333"/>
                </a:solidFill>
                <a:latin typeface="Open Sans" panose="020B0606030504020204" pitchFamily="34" charset="0"/>
              </a:rPr>
              <a:t>Web</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hosting</a:t>
            </a:r>
            <a:r>
              <a:rPr lang="vi-VN" sz="1700">
                <a:solidFill>
                  <a:srgbClr val="333333"/>
                </a:solidFill>
                <a:latin typeface="Open Sans" panose="020B0606030504020204" pitchFamily="34" charset="0"/>
              </a:rPr>
              <a:t> (HTTP, HTTPS).</a:t>
            </a:r>
          </a:p>
          <a:p>
            <a:pPr marL="152400" indent="0" algn="just" fontAlgn="base">
              <a:spcBef>
                <a:spcPts val="400"/>
              </a:spcBef>
            </a:pPr>
            <a:r>
              <a:rPr lang="vi-VN" sz="1700">
                <a:solidFill>
                  <a:srgbClr val="333333"/>
                </a:solidFill>
                <a:latin typeface="Open Sans" panose="020B0606030504020204" pitchFamily="34" charset="0"/>
              </a:rPr>
              <a:t>	• Cơ sở dữ liệu </a:t>
            </a:r>
            <a:r>
              <a:rPr lang="vi-VN" sz="1700" err="1">
                <a:solidFill>
                  <a:srgbClr val="333333"/>
                </a:solidFill>
                <a:latin typeface="Open Sans" panose="020B0606030504020204" pitchFamily="34" charset="0"/>
              </a:rPr>
              <a:t>MySQL</a:t>
            </a:r>
            <a:r>
              <a:rPr lang="vi-VN" sz="1700">
                <a:solidFill>
                  <a:srgbClr val="333333"/>
                </a:solidFill>
                <a:latin typeface="Open Sans" panose="020B0606030504020204" pitchFamily="34" charset="0"/>
              </a:rPr>
              <a:t> và </a:t>
            </a:r>
            <a:r>
              <a:rPr lang="vi-VN" sz="1700" err="1">
                <a:solidFill>
                  <a:srgbClr val="333333"/>
                </a:solidFill>
                <a:latin typeface="Open Sans" panose="020B0606030504020204" pitchFamily="34" charset="0"/>
              </a:rPr>
              <a:t>PostgreSQL</a:t>
            </a:r>
            <a:r>
              <a:rPr lang="vi-VN" sz="1700">
                <a:solidFill>
                  <a:srgbClr val="333333"/>
                </a:solidFill>
                <a:latin typeface="Open Sans" panose="020B0606030504020204" pitchFamily="34" charset="0"/>
              </a:rPr>
              <a:t>.</a:t>
            </a:r>
          </a:p>
          <a:p>
            <a:pPr marL="152400" indent="0" algn="just" fontAlgn="base">
              <a:spcBef>
                <a:spcPts val="400"/>
              </a:spcBef>
            </a:pPr>
            <a:endParaRPr lang="vi-VN" sz="1700">
              <a:solidFill>
                <a:srgbClr val="333333"/>
              </a:solidFill>
              <a:latin typeface="Open Sans" panose="020B0606030504020204" pitchFamily="34" charset="0"/>
            </a:endParaRPr>
          </a:p>
        </p:txBody>
      </p:sp>
      <p:sp>
        <p:nvSpPr>
          <p:cNvPr id="3" name="Slide Number Placeholder 2">
            <a:extLst>
              <a:ext uri="{FF2B5EF4-FFF2-40B4-BE49-F238E27FC236}">
                <a16:creationId xmlns:a16="http://schemas.microsoft.com/office/drawing/2014/main" id="{6A34AF8C-3D84-79B4-C3F1-B29360F63634}"/>
              </a:ext>
            </a:extLst>
          </p:cNvPr>
          <p:cNvSpPr>
            <a:spLocks noGrp="1"/>
          </p:cNvSpPr>
          <p:nvPr>
            <p:ph type="sldNum" sz="quarter" idx="4"/>
          </p:nvPr>
        </p:nvSpPr>
        <p:spPr/>
        <p:txBody>
          <a:bodyPr/>
          <a:lstStyle/>
          <a:p>
            <a:fld id="{CF8920F0-685D-4D8A-A9EF-3EE1A60245BD}" type="slidenum">
              <a:rPr lang="en-US" smtClean="0"/>
              <a:pPr/>
              <a:t>15</a:t>
            </a:fld>
            <a:endParaRPr lang="en-US"/>
          </a:p>
        </p:txBody>
      </p:sp>
    </p:spTree>
    <p:extLst>
      <p:ext uri="{BB962C8B-B14F-4D97-AF65-F5344CB8AC3E}">
        <p14:creationId xmlns:p14="http://schemas.microsoft.com/office/powerpoint/2010/main" val="20563273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07F13693-E342-9CBF-F1C0-D7CBF5AB2C65}"/>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58B5BB88-EA9D-9E54-1975-B57D2186FD1B}"/>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48908AF3-BCF1-FAE3-F67D-DB36B7BE3921}"/>
              </a:ext>
            </a:extLst>
          </p:cNvPr>
          <p:cNvSpPr txBox="1">
            <a:spLocks noGrp="1"/>
          </p:cNvSpPr>
          <p:nvPr>
            <p:ph type="subTitle" idx="1"/>
          </p:nvPr>
        </p:nvSpPr>
        <p:spPr>
          <a:xfrm>
            <a:off x="624329" y="817951"/>
            <a:ext cx="7588338"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Kịch bản thực hiện: </a:t>
            </a:r>
            <a:r>
              <a:rPr lang="en-US" sz="2000" b="1">
                <a:latin typeface="Segoe UI" panose="020B0502040204020203" pitchFamily="34" charset="0"/>
                <a:cs typeface="Segoe UI" panose="020B0502040204020203" pitchFamily="34" charset="0"/>
              </a:rPr>
              <a:t>Perform DNS Enumeration using Nmap</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D8FF4FDA-C646-DB54-1561-4B3263427297}"/>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5FDE1035-C3DE-EEC1-4C45-42AD0C8F20E5}"/>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757468AF-DCFF-FDA6-E0CA-B0B03BB1BEFA}"/>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B2EAB504-01AA-137E-F846-E167223FE4FC}"/>
              </a:ext>
            </a:extLst>
          </p:cNvPr>
          <p:cNvSpPr txBox="1">
            <a:spLocks/>
          </p:cNvSpPr>
          <p:nvPr/>
        </p:nvSpPr>
        <p:spPr>
          <a:xfrm>
            <a:off x="1664926" y="1168618"/>
            <a:ext cx="816787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sz="1700" err="1">
                <a:solidFill>
                  <a:srgbClr val="333333"/>
                </a:solidFill>
                <a:latin typeface="Open Sans" panose="020B0606030504020204" pitchFamily="34" charset="0"/>
              </a:rPr>
              <a:t>nmap</a:t>
            </a:r>
            <a:r>
              <a:rPr lang="vi-VN" sz="1700">
                <a:solidFill>
                  <a:srgbClr val="333333"/>
                </a:solidFill>
                <a:latin typeface="Open Sans" panose="020B0606030504020204" pitchFamily="34" charset="0"/>
              </a:rPr>
              <a:t> -T4 -p 53 --</a:t>
            </a:r>
            <a:r>
              <a:rPr lang="vi-VN" sz="1700" err="1">
                <a:solidFill>
                  <a:srgbClr val="333333"/>
                </a:solidFill>
                <a:latin typeface="Open Sans" panose="020B0606030504020204" pitchFamily="34" charset="0"/>
              </a:rPr>
              <a:t>script</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dns-brute</a:t>
            </a:r>
            <a:r>
              <a:rPr lang="vi-VN" sz="1700">
                <a:solidFill>
                  <a:srgbClr val="333333"/>
                </a:solidFill>
                <a:latin typeface="Open Sans" panose="020B0606030504020204" pitchFamily="34" charset="0"/>
              </a:rPr>
              <a:t> certifiedhacker.com </a:t>
            </a:r>
          </a:p>
        </p:txBody>
      </p:sp>
      <p:pic>
        <p:nvPicPr>
          <p:cNvPr id="3" name="Picture 2" descr="A screenshot of a computer&#10;&#10;Description automatically generated">
            <a:extLst>
              <a:ext uri="{FF2B5EF4-FFF2-40B4-BE49-F238E27FC236}">
                <a16:creationId xmlns:a16="http://schemas.microsoft.com/office/drawing/2014/main" id="{CCFAB583-075A-B09E-525C-032B0C98FDB4}"/>
              </a:ext>
            </a:extLst>
          </p:cNvPr>
          <p:cNvPicPr>
            <a:picLocks noChangeAspect="1"/>
          </p:cNvPicPr>
          <p:nvPr/>
        </p:nvPicPr>
        <p:blipFill>
          <a:blip r:embed="rId5"/>
          <a:stretch>
            <a:fillRect/>
          </a:stretch>
        </p:blipFill>
        <p:spPr>
          <a:xfrm>
            <a:off x="1081702" y="1709762"/>
            <a:ext cx="7130965" cy="3247334"/>
          </a:xfrm>
          <a:prstGeom prst="rect">
            <a:avLst/>
          </a:prstGeom>
        </p:spPr>
      </p:pic>
      <p:sp>
        <p:nvSpPr>
          <p:cNvPr id="5" name="Slide Number Placeholder 4">
            <a:extLst>
              <a:ext uri="{FF2B5EF4-FFF2-40B4-BE49-F238E27FC236}">
                <a16:creationId xmlns:a16="http://schemas.microsoft.com/office/drawing/2014/main" id="{3A3AE3E3-4E39-3150-11B0-62A59A9BB140}"/>
              </a:ext>
            </a:extLst>
          </p:cNvPr>
          <p:cNvSpPr>
            <a:spLocks noGrp="1"/>
          </p:cNvSpPr>
          <p:nvPr>
            <p:ph type="sldNum" sz="quarter" idx="4"/>
          </p:nvPr>
        </p:nvSpPr>
        <p:spPr/>
        <p:txBody>
          <a:bodyPr/>
          <a:lstStyle/>
          <a:p>
            <a:fld id="{CF8920F0-685D-4D8A-A9EF-3EE1A60245BD}" type="slidenum">
              <a:rPr lang="en-US" smtClean="0"/>
              <a:pPr/>
              <a:t>16</a:t>
            </a:fld>
            <a:endParaRPr lang="en-US"/>
          </a:p>
        </p:txBody>
      </p:sp>
    </p:spTree>
    <p:extLst>
      <p:ext uri="{BB962C8B-B14F-4D97-AF65-F5344CB8AC3E}">
        <p14:creationId xmlns:p14="http://schemas.microsoft.com/office/powerpoint/2010/main" val="8821275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ACEF7436-EC6B-273E-4FAB-1644B534F120}"/>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B6DF2668-016E-EF8B-FA9D-F69174BA282D}"/>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19583552-F809-150F-5AB0-58DE9AD1050B}"/>
              </a:ext>
            </a:extLst>
          </p:cNvPr>
          <p:cNvSpPr txBox="1">
            <a:spLocks noGrp="1"/>
          </p:cNvSpPr>
          <p:nvPr>
            <p:ph type="subTitle" idx="1"/>
          </p:nvPr>
        </p:nvSpPr>
        <p:spPr>
          <a:xfrm>
            <a:off x="624329" y="817951"/>
            <a:ext cx="7588338"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Kịch bản thực hiện: </a:t>
            </a:r>
            <a:r>
              <a:rPr lang="en-US" sz="2000" b="1">
                <a:latin typeface="Segoe UI" panose="020B0502040204020203" pitchFamily="34" charset="0"/>
                <a:cs typeface="Segoe UI" panose="020B0502040204020203" pitchFamily="34" charset="0"/>
              </a:rPr>
              <a:t>Perform DNS Enumeration using Nmap</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D5F7812C-8B38-4709-962D-DE21E7B350B8}"/>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36781056-F8A9-A131-B2E7-DEBEA2A442DC}"/>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2A894F32-7D59-0C3E-DF37-403411474282}"/>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149B7A0E-65AF-1B8F-EC89-120283E59188}"/>
              </a:ext>
            </a:extLst>
          </p:cNvPr>
          <p:cNvSpPr txBox="1">
            <a:spLocks/>
          </p:cNvSpPr>
          <p:nvPr/>
        </p:nvSpPr>
        <p:spPr>
          <a:xfrm>
            <a:off x="488060" y="1127648"/>
            <a:ext cx="8167878" cy="1616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sz="1700">
                <a:solidFill>
                  <a:srgbClr val="333333"/>
                </a:solidFill>
                <a:latin typeface="Open Sans" panose="020B0606030504020204" pitchFamily="34" charset="0"/>
              </a:rPr>
              <a:t>- Thông tin về </a:t>
            </a:r>
            <a:r>
              <a:rPr lang="vi-VN" sz="1700" err="1">
                <a:solidFill>
                  <a:srgbClr val="333333"/>
                </a:solidFill>
                <a:latin typeface="Open Sans" panose="020B0606030504020204" pitchFamily="34" charset="0"/>
              </a:rPr>
              <a:t>host</a:t>
            </a:r>
            <a:r>
              <a:rPr lang="vi-VN" sz="1700">
                <a:solidFill>
                  <a:srgbClr val="333333"/>
                </a:solidFill>
                <a:latin typeface="Open Sans" panose="020B0606030504020204" pitchFamily="34" charset="0"/>
              </a:rPr>
              <a:t>:</a:t>
            </a:r>
          </a:p>
          <a:p>
            <a:pPr marL="152400" indent="0" algn="just" fontAlgn="base">
              <a:spcBef>
                <a:spcPts val="400"/>
              </a:spcBef>
            </a:pPr>
            <a:r>
              <a:rPr lang="vi-VN" sz="1700">
                <a:solidFill>
                  <a:srgbClr val="333333"/>
                </a:solidFill>
                <a:latin typeface="Open Sans" panose="020B0606030504020204" pitchFamily="34" charset="0"/>
              </a:rPr>
              <a:t>     + </a:t>
            </a:r>
            <a:r>
              <a:rPr lang="vi-VN" sz="1700" err="1">
                <a:solidFill>
                  <a:srgbClr val="333333"/>
                </a:solidFill>
                <a:latin typeface="Open Sans" panose="020B0606030504020204" pitchFamily="34" charset="0"/>
              </a:rPr>
              <a:t>Host</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is</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up</a:t>
            </a:r>
            <a:r>
              <a:rPr lang="vi-VN" sz="1700">
                <a:solidFill>
                  <a:srgbClr val="333333"/>
                </a:solidFill>
                <a:latin typeface="Open Sans" panose="020B0606030504020204" pitchFamily="34" charset="0"/>
              </a:rPr>
              <a:t> (0.00062s </a:t>
            </a:r>
            <a:r>
              <a:rPr lang="vi-VN" sz="1700" err="1">
                <a:solidFill>
                  <a:srgbClr val="333333"/>
                </a:solidFill>
                <a:latin typeface="Open Sans" panose="020B0606030504020204" pitchFamily="34" charset="0"/>
              </a:rPr>
              <a:t>latency</a:t>
            </a:r>
            <a:r>
              <a:rPr lang="vi-VN" sz="1700">
                <a:solidFill>
                  <a:srgbClr val="333333"/>
                </a:solidFill>
                <a:latin typeface="Open Sans" panose="020B0606030504020204" pitchFamily="34" charset="0"/>
              </a:rPr>
              <a:t>): Độ trễ rất thấp (0.00062 giây).</a:t>
            </a:r>
          </a:p>
          <a:p>
            <a:pPr marL="152400" indent="0" algn="just" fontAlgn="base">
              <a:spcBef>
                <a:spcPts val="400"/>
              </a:spcBef>
            </a:pPr>
            <a:r>
              <a:rPr lang="vi-VN" sz="1700">
                <a:solidFill>
                  <a:srgbClr val="333333"/>
                </a:solidFill>
                <a:latin typeface="Open Sans" panose="020B0606030504020204" pitchFamily="34" charset="0"/>
              </a:rPr>
              <a:t>     + </a:t>
            </a:r>
            <a:r>
              <a:rPr lang="vi-VN" sz="1700" err="1">
                <a:solidFill>
                  <a:srgbClr val="333333"/>
                </a:solidFill>
                <a:latin typeface="Open Sans" panose="020B0606030504020204" pitchFamily="34" charset="0"/>
              </a:rPr>
              <a:t>rDNS</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record</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for</a:t>
            </a:r>
            <a:r>
              <a:rPr lang="vi-VN" sz="1700">
                <a:solidFill>
                  <a:srgbClr val="333333"/>
                </a:solidFill>
                <a:latin typeface="Open Sans" panose="020B0606030504020204" pitchFamily="34" charset="0"/>
              </a:rPr>
              <a:t> 162.241.216.11: box5331.bluehost.com: Máy chủ này có một bản ghi </a:t>
            </a:r>
            <a:r>
              <a:rPr lang="vi-VN" sz="1700" err="1">
                <a:solidFill>
                  <a:srgbClr val="333333"/>
                </a:solidFill>
                <a:latin typeface="Open Sans" panose="020B0606030504020204" pitchFamily="34" charset="0"/>
              </a:rPr>
              <a:t>rDNS</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reverse</a:t>
            </a:r>
            <a:r>
              <a:rPr lang="vi-VN" sz="1700">
                <a:solidFill>
                  <a:srgbClr val="333333"/>
                </a:solidFill>
                <a:latin typeface="Open Sans" panose="020B0606030504020204" pitchFamily="34" charset="0"/>
              </a:rPr>
              <a:t> DNS), chỉ ra rằng địa chỉ IP này được gán cho máy chủ box5331.bluehost.com.</a:t>
            </a:r>
          </a:p>
          <a:p>
            <a:pPr marL="152400" indent="0" algn="just" fontAlgn="base">
              <a:spcBef>
                <a:spcPts val="400"/>
              </a:spcBef>
            </a:pPr>
            <a:r>
              <a:rPr lang="vi-VN" sz="1700">
                <a:solidFill>
                  <a:srgbClr val="333333"/>
                </a:solidFill>
                <a:latin typeface="Open Sans" panose="020B0606030504020204" pitchFamily="34" charset="0"/>
              </a:rPr>
              <a:t>- Cổng 53 (DNS): PORT 53/</a:t>
            </a:r>
            <a:r>
              <a:rPr lang="vi-VN" sz="1700" err="1">
                <a:solidFill>
                  <a:srgbClr val="333333"/>
                </a:solidFill>
                <a:latin typeface="Open Sans" panose="020B0606030504020204" pitchFamily="34" charset="0"/>
              </a:rPr>
              <a:t>tcp</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filtered</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domain</a:t>
            </a:r>
            <a:r>
              <a:rPr lang="vi-VN" sz="1700">
                <a:solidFill>
                  <a:srgbClr val="333333"/>
                </a:solidFill>
                <a:latin typeface="Open Sans" panose="020B0606030504020204" pitchFamily="34" charset="0"/>
              </a:rPr>
              <a:t>: bị </a:t>
            </a:r>
            <a:r>
              <a:rPr lang="vi-VN" sz="1700" err="1">
                <a:solidFill>
                  <a:srgbClr val="333333"/>
                </a:solidFill>
                <a:latin typeface="Open Sans" panose="020B0606030504020204" pitchFamily="34" charset="0"/>
              </a:rPr>
              <a:t>filtered</a:t>
            </a:r>
            <a:r>
              <a:rPr lang="vi-VN" sz="1700">
                <a:solidFill>
                  <a:srgbClr val="333333"/>
                </a:solidFill>
                <a:latin typeface="Open Sans" panose="020B0606030504020204" pitchFamily="34" charset="0"/>
              </a:rPr>
              <a:t>, (không thể kết nối hoặc quét cổng do có các cơ chế bảo mật ngăn chặn).</a:t>
            </a:r>
          </a:p>
          <a:p>
            <a:pPr marL="152400" indent="0" algn="just" fontAlgn="base">
              <a:spcBef>
                <a:spcPts val="400"/>
              </a:spcBef>
            </a:pPr>
            <a:r>
              <a:rPr lang="vi-VN" sz="1700">
                <a:solidFill>
                  <a:srgbClr val="333333"/>
                </a:solidFill>
                <a:latin typeface="Open Sans" panose="020B0606030504020204" pitchFamily="34" charset="0"/>
              </a:rPr>
              <a:t>- Kết quả từ </a:t>
            </a:r>
            <a:r>
              <a:rPr lang="vi-VN" sz="1700" err="1">
                <a:solidFill>
                  <a:srgbClr val="333333"/>
                </a:solidFill>
                <a:latin typeface="Open Sans" panose="020B0606030504020204" pitchFamily="34" charset="0"/>
              </a:rPr>
              <a:t>script</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dns-brute</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brute-force</a:t>
            </a:r>
            <a:r>
              <a:rPr lang="vi-VN" sz="1700">
                <a:solidFill>
                  <a:srgbClr val="333333"/>
                </a:solidFill>
                <a:latin typeface="Open Sans" panose="020B0606030504020204" pitchFamily="34" charset="0"/>
              </a:rPr>
              <a:t> trên các tên miền con (</a:t>
            </a:r>
            <a:r>
              <a:rPr lang="vi-VN" sz="1700" err="1">
                <a:solidFill>
                  <a:srgbClr val="333333"/>
                </a:solidFill>
                <a:latin typeface="Open Sans" panose="020B0606030504020204" pitchFamily="34" charset="0"/>
              </a:rPr>
              <a:t>subdomains</a:t>
            </a:r>
            <a:r>
              <a:rPr lang="vi-VN" sz="1700">
                <a:solidFill>
                  <a:srgbClr val="333333"/>
                </a:solidFill>
                <a:latin typeface="Open Sans" panose="020B0606030504020204" pitchFamily="34" charset="0"/>
              </a:rPr>
              <a:t>) của certifiedhacker.com để tìm các tên miền có thể tồn tại. Kết quả:</a:t>
            </a:r>
          </a:p>
          <a:p>
            <a:pPr marL="152400" indent="0" algn="just" fontAlgn="base">
              <a:spcBef>
                <a:spcPts val="400"/>
              </a:spcBef>
            </a:pPr>
            <a:r>
              <a:rPr lang="vi-VN" sz="1700">
                <a:solidFill>
                  <a:srgbClr val="333333"/>
                </a:solidFill>
                <a:latin typeface="Open Sans" panose="020B0606030504020204" pitchFamily="34" charset="0"/>
              </a:rPr>
              <a:t>+ news.certifiedhacker.com	+ blog.certifiedhacker.com</a:t>
            </a:r>
          </a:p>
          <a:p>
            <a:pPr marL="152400" indent="0" algn="just" fontAlgn="base">
              <a:spcBef>
                <a:spcPts val="400"/>
              </a:spcBef>
            </a:pPr>
            <a:r>
              <a:rPr lang="vi-VN" sz="1700">
                <a:solidFill>
                  <a:srgbClr val="333333"/>
                </a:solidFill>
                <a:latin typeface="Open Sans" panose="020B0606030504020204" pitchFamily="34" charset="0"/>
              </a:rPr>
              <a:t>+ mail.certifiedhacker.com	+ www.certifiedhacker.com</a:t>
            </a:r>
          </a:p>
          <a:p>
            <a:pPr marL="152400" indent="0" algn="just" fontAlgn="base">
              <a:spcBef>
                <a:spcPts val="400"/>
              </a:spcBef>
            </a:pPr>
            <a:r>
              <a:rPr lang="vi-VN" sz="1700">
                <a:solidFill>
                  <a:srgbClr val="333333"/>
                </a:solidFill>
                <a:latin typeface="Open Sans" panose="020B0606030504020204" pitchFamily="34" charset="0"/>
              </a:rPr>
              <a:t>+ </a:t>
            </a:r>
            <a:r>
              <a:rPr lang="vi-VN" sz="1700">
                <a:solidFill>
                  <a:srgbClr val="333333"/>
                </a:solidFill>
                <a:latin typeface="Open Sans" panose="020B0606030504020204" pitchFamily="34" charset="0"/>
                <a:hlinkClick r:id="rId5"/>
              </a:rPr>
              <a:t>ftp.certifiedhacker.com</a:t>
            </a:r>
            <a:r>
              <a:rPr lang="vi-VN" sz="1700">
                <a:solidFill>
                  <a:srgbClr val="333333"/>
                </a:solidFill>
                <a:latin typeface="Open Sans" panose="020B0606030504020204" pitchFamily="34" charset="0"/>
              </a:rPr>
              <a:t>		+ smtp.certifiedhacker.com</a:t>
            </a:r>
          </a:p>
          <a:p>
            <a:pPr marL="152400" indent="0" algn="just" fontAlgn="base">
              <a:spcBef>
                <a:spcPts val="400"/>
              </a:spcBef>
            </a:pPr>
            <a:r>
              <a:rPr lang="vi-VN" sz="1700">
                <a:solidFill>
                  <a:srgbClr val="333333"/>
                </a:solidFill>
                <a:latin typeface="Open Sans" panose="020B0606030504020204" pitchFamily="34" charset="0"/>
              </a:rPr>
              <a:t>+ demo.certifiedhacker.com       </a:t>
            </a:r>
            <a:r>
              <a:rPr lang="vi-VN" sz="1700" b="1" i="1">
                <a:solidFill>
                  <a:srgbClr val="333333"/>
                </a:solidFill>
                <a:latin typeface="Open Sans" panose="020B0606030504020204" pitchFamily="34" charset="0"/>
              </a:rPr>
              <a:t>=&gt; Các </a:t>
            </a:r>
            <a:r>
              <a:rPr lang="vi-VN" sz="1700" b="1" i="1" err="1">
                <a:solidFill>
                  <a:srgbClr val="333333"/>
                </a:solidFill>
                <a:latin typeface="Open Sans" panose="020B0606030504020204" pitchFamily="34" charset="0"/>
              </a:rPr>
              <a:t>subdomains</a:t>
            </a:r>
            <a:r>
              <a:rPr lang="vi-VN" sz="1700" b="1" i="1">
                <a:solidFill>
                  <a:srgbClr val="333333"/>
                </a:solidFill>
                <a:latin typeface="Open Sans" panose="020B0606030504020204" pitchFamily="34" charset="0"/>
              </a:rPr>
              <a:t> đều có IP 162.241.216.11.</a:t>
            </a:r>
          </a:p>
        </p:txBody>
      </p:sp>
      <p:sp>
        <p:nvSpPr>
          <p:cNvPr id="3" name="Slide Number Placeholder 2">
            <a:extLst>
              <a:ext uri="{FF2B5EF4-FFF2-40B4-BE49-F238E27FC236}">
                <a16:creationId xmlns:a16="http://schemas.microsoft.com/office/drawing/2014/main" id="{546FF91D-8D67-C497-5DA2-47C0897DA2CD}"/>
              </a:ext>
            </a:extLst>
          </p:cNvPr>
          <p:cNvSpPr>
            <a:spLocks noGrp="1"/>
          </p:cNvSpPr>
          <p:nvPr>
            <p:ph type="sldNum" sz="quarter" idx="4"/>
          </p:nvPr>
        </p:nvSpPr>
        <p:spPr/>
        <p:txBody>
          <a:bodyPr/>
          <a:lstStyle/>
          <a:p>
            <a:fld id="{CF8920F0-685D-4D8A-A9EF-3EE1A60245BD}" type="slidenum">
              <a:rPr lang="en-US" smtClean="0"/>
              <a:pPr/>
              <a:t>17</a:t>
            </a:fld>
            <a:endParaRPr lang="en-US"/>
          </a:p>
        </p:txBody>
      </p:sp>
    </p:spTree>
    <p:extLst>
      <p:ext uri="{BB962C8B-B14F-4D97-AF65-F5344CB8AC3E}">
        <p14:creationId xmlns:p14="http://schemas.microsoft.com/office/powerpoint/2010/main" val="25036995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D9454727-B3C7-AAF4-93EF-74C765BBEFB8}"/>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153CC83C-374B-D218-8864-7D05718AA789}"/>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F96B35E1-09AA-CEFF-1CD0-59907735868E}"/>
              </a:ext>
            </a:extLst>
          </p:cNvPr>
          <p:cNvSpPr txBox="1">
            <a:spLocks noGrp="1"/>
          </p:cNvSpPr>
          <p:nvPr>
            <p:ph type="subTitle" idx="1"/>
          </p:nvPr>
        </p:nvSpPr>
        <p:spPr>
          <a:xfrm>
            <a:off x="624329" y="817951"/>
            <a:ext cx="7588338"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Kịch bản thực hiện: </a:t>
            </a:r>
            <a:r>
              <a:rPr lang="en-US" sz="2000" b="1">
                <a:latin typeface="Segoe UI" panose="020B0502040204020203" pitchFamily="34" charset="0"/>
                <a:cs typeface="Segoe UI" panose="020B0502040204020203" pitchFamily="34" charset="0"/>
              </a:rPr>
              <a:t>Perform DNS Enumeration using Nmap</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FF748D8-6658-B35B-22FD-07D11BE8331A}"/>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391CCB5E-3ED2-B32D-6854-68B407CE7478}"/>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9C3F7C88-A2D4-2576-B7EB-4C85804C511A}"/>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536F9D74-D033-0EAE-05F3-2D3C301F66DD}"/>
              </a:ext>
            </a:extLst>
          </p:cNvPr>
          <p:cNvSpPr txBox="1">
            <a:spLocks/>
          </p:cNvSpPr>
          <p:nvPr/>
        </p:nvSpPr>
        <p:spPr>
          <a:xfrm>
            <a:off x="488060" y="1127648"/>
            <a:ext cx="8167878" cy="786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en-US" sz="1700" err="1">
                <a:solidFill>
                  <a:srgbClr val="333333"/>
                </a:solidFill>
                <a:latin typeface="Open Sans" panose="020B0606030504020204" pitchFamily="34" charset="0"/>
              </a:rPr>
              <a:t>nmap</a:t>
            </a:r>
            <a:r>
              <a:rPr lang="en-US" sz="1700">
                <a:solidFill>
                  <a:srgbClr val="333333"/>
                </a:solidFill>
                <a:latin typeface="Open Sans" panose="020B0606030504020204" pitchFamily="34" charset="0"/>
              </a:rPr>
              <a:t> --script </a:t>
            </a:r>
            <a:r>
              <a:rPr lang="en-US" sz="1700" err="1">
                <a:solidFill>
                  <a:srgbClr val="333333"/>
                </a:solidFill>
                <a:latin typeface="Open Sans" panose="020B0606030504020204" pitchFamily="34" charset="0"/>
              </a:rPr>
              <a:t>dns-srv-enum</a:t>
            </a:r>
            <a:r>
              <a:rPr lang="en-US" sz="1700">
                <a:solidFill>
                  <a:srgbClr val="333333"/>
                </a:solidFill>
                <a:latin typeface="Open Sans" panose="020B0606030504020204" pitchFamily="34" charset="0"/>
              </a:rPr>
              <a:t> --script-</a:t>
            </a:r>
            <a:r>
              <a:rPr lang="en-US" sz="1700" err="1">
                <a:solidFill>
                  <a:srgbClr val="333333"/>
                </a:solidFill>
                <a:latin typeface="Open Sans" panose="020B0606030504020204" pitchFamily="34" charset="0"/>
              </a:rPr>
              <a:t>args</a:t>
            </a:r>
            <a:r>
              <a:rPr lang="en-US" sz="1700">
                <a:solidFill>
                  <a:srgbClr val="333333"/>
                </a:solidFill>
                <a:latin typeface="Open Sans" panose="020B0606030504020204" pitchFamily="34" charset="0"/>
              </a:rPr>
              <a:t> "</a:t>
            </a:r>
            <a:r>
              <a:rPr lang="en-US" sz="1700" err="1">
                <a:solidFill>
                  <a:srgbClr val="333333"/>
                </a:solidFill>
                <a:latin typeface="Open Sans" panose="020B0606030504020204" pitchFamily="34" charset="0"/>
              </a:rPr>
              <a:t>dns-srv-enum.domain</a:t>
            </a:r>
            <a:r>
              <a:rPr lang="en-US" sz="1700">
                <a:solidFill>
                  <a:srgbClr val="333333"/>
                </a:solidFill>
                <a:latin typeface="Open Sans" panose="020B0606030504020204" pitchFamily="34" charset="0"/>
              </a:rPr>
              <a:t>=certifiedhacker.com" certifiedhacker.com</a:t>
            </a:r>
            <a:endParaRPr lang="vi-VN" sz="1700" b="1" i="1">
              <a:solidFill>
                <a:srgbClr val="333333"/>
              </a:solidFill>
              <a:latin typeface="Open Sans" panose="020B0606030504020204" pitchFamily="34" charset="0"/>
            </a:endParaRPr>
          </a:p>
        </p:txBody>
      </p:sp>
      <p:pic>
        <p:nvPicPr>
          <p:cNvPr id="3" name="Picture 2" descr="A screen shot of a computer&#10;&#10;Description automatically generated">
            <a:extLst>
              <a:ext uri="{FF2B5EF4-FFF2-40B4-BE49-F238E27FC236}">
                <a16:creationId xmlns:a16="http://schemas.microsoft.com/office/drawing/2014/main" id="{860FF726-B834-6E68-C656-AD3FF8DC86BF}"/>
              </a:ext>
            </a:extLst>
          </p:cNvPr>
          <p:cNvPicPr>
            <a:picLocks noChangeAspect="1"/>
          </p:cNvPicPr>
          <p:nvPr/>
        </p:nvPicPr>
        <p:blipFill>
          <a:blip r:embed="rId5"/>
          <a:stretch>
            <a:fillRect/>
          </a:stretch>
        </p:blipFill>
        <p:spPr>
          <a:xfrm>
            <a:off x="1740535" y="1796593"/>
            <a:ext cx="6120130" cy="3299460"/>
          </a:xfrm>
          <a:prstGeom prst="rect">
            <a:avLst/>
          </a:prstGeom>
        </p:spPr>
      </p:pic>
      <p:sp>
        <p:nvSpPr>
          <p:cNvPr id="5" name="Slide Number Placeholder 4">
            <a:extLst>
              <a:ext uri="{FF2B5EF4-FFF2-40B4-BE49-F238E27FC236}">
                <a16:creationId xmlns:a16="http://schemas.microsoft.com/office/drawing/2014/main" id="{2A3A56A6-BCB9-2CEE-1DBD-E11845A7F5FB}"/>
              </a:ext>
            </a:extLst>
          </p:cNvPr>
          <p:cNvSpPr>
            <a:spLocks noGrp="1"/>
          </p:cNvSpPr>
          <p:nvPr>
            <p:ph type="sldNum" sz="quarter" idx="4"/>
          </p:nvPr>
        </p:nvSpPr>
        <p:spPr/>
        <p:txBody>
          <a:bodyPr/>
          <a:lstStyle/>
          <a:p>
            <a:fld id="{CF8920F0-685D-4D8A-A9EF-3EE1A60245BD}" type="slidenum">
              <a:rPr lang="en-US" smtClean="0"/>
              <a:pPr/>
              <a:t>18</a:t>
            </a:fld>
            <a:endParaRPr lang="en-US"/>
          </a:p>
        </p:txBody>
      </p:sp>
    </p:spTree>
    <p:extLst>
      <p:ext uri="{BB962C8B-B14F-4D97-AF65-F5344CB8AC3E}">
        <p14:creationId xmlns:p14="http://schemas.microsoft.com/office/powerpoint/2010/main" val="16194708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25F855EA-14C5-5F45-1F6E-F48909B2EE5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7E61C167-D319-7966-CE2A-CC11E183D707}"/>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3F79C450-3D35-7428-4CB4-2F5C561FE0E7}"/>
              </a:ext>
            </a:extLst>
          </p:cNvPr>
          <p:cNvSpPr txBox="1">
            <a:spLocks noGrp="1"/>
          </p:cNvSpPr>
          <p:nvPr>
            <p:ph type="subTitle" idx="1"/>
          </p:nvPr>
        </p:nvSpPr>
        <p:spPr>
          <a:xfrm>
            <a:off x="624329" y="817951"/>
            <a:ext cx="7588338"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Kịch bản thực hiện: </a:t>
            </a:r>
            <a:r>
              <a:rPr lang="en-US" sz="2000" b="1">
                <a:latin typeface="Segoe UI" panose="020B0502040204020203" pitchFamily="34" charset="0"/>
                <a:cs typeface="Segoe UI" panose="020B0502040204020203" pitchFamily="34" charset="0"/>
              </a:rPr>
              <a:t>Perform DNS Enumeration using Nmap</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B9B10F77-D49C-B29B-C6B0-E1A0DBFF238D}"/>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8722C398-FF39-E905-599F-A7890B8006C2}"/>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BE2F3944-F2B6-F4DB-ABE0-C37BB8163DCE}"/>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AE6B4794-4503-FE9C-4A39-02519A4DEC4D}"/>
              </a:ext>
            </a:extLst>
          </p:cNvPr>
          <p:cNvSpPr txBox="1">
            <a:spLocks/>
          </p:cNvSpPr>
          <p:nvPr/>
        </p:nvSpPr>
        <p:spPr>
          <a:xfrm>
            <a:off x="488060" y="1127648"/>
            <a:ext cx="8167878" cy="786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sz="1700">
                <a:solidFill>
                  <a:srgbClr val="333333"/>
                </a:solidFill>
                <a:latin typeface="Open Sans" panose="020B0606030504020204" pitchFamily="34" charset="0"/>
              </a:rPr>
              <a:t>- DNS </a:t>
            </a:r>
            <a:r>
              <a:rPr lang="vi-VN" sz="1700" err="1">
                <a:solidFill>
                  <a:srgbClr val="333333"/>
                </a:solidFill>
                <a:latin typeface="Open Sans" panose="020B0606030504020204" pitchFamily="34" charset="0"/>
              </a:rPr>
              <a:t>Service</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Enumeration</a:t>
            </a:r>
            <a:endParaRPr lang="vi-VN" sz="1700">
              <a:solidFill>
                <a:srgbClr val="333333"/>
              </a:solidFill>
              <a:latin typeface="Open Sans" panose="020B0606030504020204" pitchFamily="34" charset="0"/>
            </a:endParaRPr>
          </a:p>
          <a:p>
            <a:pPr marL="152400" indent="0" algn="just" fontAlgn="base">
              <a:spcBef>
                <a:spcPts val="400"/>
              </a:spcBef>
            </a:pPr>
            <a:r>
              <a:rPr lang="vi-VN" sz="1700">
                <a:solidFill>
                  <a:srgbClr val="333333"/>
                </a:solidFill>
                <a:latin typeface="Open Sans" panose="020B0606030504020204" pitchFamily="34" charset="0"/>
              </a:rPr>
              <a:t>        + Dịch vụ phát hiện: Exchange </a:t>
            </a:r>
            <a:r>
              <a:rPr lang="vi-VN" sz="1700" err="1">
                <a:solidFill>
                  <a:srgbClr val="333333"/>
                </a:solidFill>
                <a:latin typeface="Open Sans" panose="020B0606030504020204" pitchFamily="34" charset="0"/>
              </a:rPr>
              <a:t>Autodiscovery</a:t>
            </a:r>
            <a:r>
              <a:rPr lang="vi-VN" sz="1700">
                <a:solidFill>
                  <a:srgbClr val="333333"/>
                </a:solidFill>
                <a:latin typeface="Open Sans" panose="020B0606030504020204" pitchFamily="34" charset="0"/>
              </a:rPr>
              <a:t>.</a:t>
            </a:r>
          </a:p>
          <a:p>
            <a:pPr marL="152400" indent="0" algn="just" fontAlgn="base">
              <a:spcBef>
                <a:spcPts val="400"/>
              </a:spcBef>
            </a:pPr>
            <a:r>
              <a:rPr lang="vi-VN" sz="1700">
                <a:solidFill>
                  <a:srgbClr val="333333"/>
                </a:solidFill>
                <a:latin typeface="Open Sans" panose="020B0606030504020204" pitchFamily="34" charset="0"/>
              </a:rPr>
              <a:t>	• </a:t>
            </a:r>
            <a:r>
              <a:rPr lang="vi-VN" sz="1700" err="1">
                <a:solidFill>
                  <a:srgbClr val="333333"/>
                </a:solidFill>
                <a:latin typeface="Open Sans" panose="020B0606030504020204" pitchFamily="34" charset="0"/>
              </a:rPr>
              <a:t>Service</a:t>
            </a:r>
            <a:r>
              <a:rPr lang="vi-VN" sz="1700">
                <a:solidFill>
                  <a:srgbClr val="333333"/>
                </a:solidFill>
                <a:latin typeface="Open Sans" panose="020B0606030504020204" pitchFamily="34" charset="0"/>
              </a:rPr>
              <a:t>: 443/</a:t>
            </a:r>
            <a:r>
              <a:rPr lang="vi-VN" sz="1700" err="1">
                <a:solidFill>
                  <a:srgbClr val="333333"/>
                </a:solidFill>
                <a:latin typeface="Open Sans" panose="020B0606030504020204" pitchFamily="34" charset="0"/>
              </a:rPr>
              <a:t>tcp</a:t>
            </a:r>
            <a:r>
              <a:rPr lang="vi-VN" sz="1700">
                <a:solidFill>
                  <a:srgbClr val="333333"/>
                </a:solidFill>
                <a:latin typeface="Open Sans" panose="020B0606030504020204" pitchFamily="34" charset="0"/>
              </a:rPr>
              <a:t> (HTTPS).</a:t>
            </a:r>
          </a:p>
          <a:p>
            <a:pPr marL="152400" indent="0" algn="just" fontAlgn="base">
              <a:spcBef>
                <a:spcPts val="400"/>
              </a:spcBef>
            </a:pPr>
            <a:r>
              <a:rPr lang="vi-VN" sz="1700">
                <a:solidFill>
                  <a:srgbClr val="333333"/>
                </a:solidFill>
                <a:latin typeface="Open Sans" panose="020B0606030504020204" pitchFamily="34" charset="0"/>
              </a:rPr>
              <a:t>	• </a:t>
            </a:r>
            <a:r>
              <a:rPr lang="vi-VN" sz="1700" err="1">
                <a:solidFill>
                  <a:srgbClr val="333333"/>
                </a:solidFill>
                <a:latin typeface="Open Sans" panose="020B0606030504020204" pitchFamily="34" charset="0"/>
              </a:rPr>
              <a:t>Host</a:t>
            </a:r>
            <a:r>
              <a:rPr lang="vi-VN" sz="1700">
                <a:solidFill>
                  <a:srgbClr val="333333"/>
                </a:solidFill>
                <a:latin typeface="Open Sans" panose="020B0606030504020204" pitchFamily="34" charset="0"/>
              </a:rPr>
              <a:t>: autodiscover.bluehost.com.</a:t>
            </a:r>
          </a:p>
          <a:p>
            <a:pPr marL="152400" indent="0" algn="just" fontAlgn="base">
              <a:spcBef>
                <a:spcPts val="400"/>
              </a:spcBef>
            </a:pPr>
            <a:r>
              <a:rPr lang="vi-VN" sz="1700">
                <a:solidFill>
                  <a:srgbClr val="333333"/>
                </a:solidFill>
                <a:latin typeface="Open Sans" panose="020B0606030504020204" pitchFamily="34" charset="0"/>
              </a:rPr>
              <a:t> 	• </a:t>
            </a:r>
            <a:r>
              <a:rPr lang="vi-VN" sz="1700" err="1">
                <a:solidFill>
                  <a:srgbClr val="333333"/>
                </a:solidFill>
                <a:latin typeface="Open Sans" panose="020B0606030504020204" pitchFamily="34" charset="0"/>
              </a:rPr>
              <a:t>Priority</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prio</a:t>
            </a:r>
            <a:r>
              <a:rPr lang="vi-VN" sz="1700">
                <a:solidFill>
                  <a:srgbClr val="333333"/>
                </a:solidFill>
                <a:latin typeface="Open Sans" panose="020B0606030504020204" pitchFamily="34" charset="0"/>
              </a:rPr>
              <a:t>): 0.</a:t>
            </a:r>
          </a:p>
          <a:p>
            <a:pPr marL="152400" indent="0" algn="just" fontAlgn="base">
              <a:spcBef>
                <a:spcPts val="400"/>
              </a:spcBef>
            </a:pPr>
            <a:r>
              <a:rPr lang="vi-VN" sz="1700">
                <a:solidFill>
                  <a:srgbClr val="333333"/>
                </a:solidFill>
                <a:latin typeface="Open Sans" panose="020B0606030504020204" pitchFamily="34" charset="0"/>
              </a:rPr>
              <a:t> 	• </a:t>
            </a:r>
            <a:r>
              <a:rPr lang="vi-VN" sz="1700" err="1">
                <a:solidFill>
                  <a:srgbClr val="333333"/>
                </a:solidFill>
                <a:latin typeface="Open Sans" panose="020B0606030504020204" pitchFamily="34" charset="0"/>
              </a:rPr>
              <a:t>Weight</a:t>
            </a:r>
            <a:r>
              <a:rPr lang="vi-VN" sz="1700">
                <a:solidFill>
                  <a:srgbClr val="333333"/>
                </a:solidFill>
                <a:latin typeface="Open Sans" panose="020B0606030504020204" pitchFamily="34" charset="0"/>
              </a:rPr>
              <a:t>: 0.</a:t>
            </a:r>
          </a:p>
          <a:p>
            <a:pPr marL="152400" indent="0" algn="just" fontAlgn="base">
              <a:spcBef>
                <a:spcPts val="400"/>
              </a:spcBef>
            </a:pPr>
            <a:r>
              <a:rPr lang="vi-VN" sz="1700">
                <a:solidFill>
                  <a:srgbClr val="333333"/>
                </a:solidFill>
                <a:latin typeface="Open Sans" panose="020B0606030504020204" pitchFamily="34" charset="0"/>
              </a:rPr>
              <a:t>=&gt; </a:t>
            </a:r>
            <a:r>
              <a:rPr lang="vi-VN" sz="1700" err="1">
                <a:solidFill>
                  <a:srgbClr val="333333"/>
                </a:solidFill>
                <a:latin typeface="Open Sans" panose="020B0606030504020204" pitchFamily="34" charset="0"/>
              </a:rPr>
              <a:t>Autodiscovery</a:t>
            </a:r>
            <a:r>
              <a:rPr lang="vi-VN" sz="1700">
                <a:solidFill>
                  <a:srgbClr val="333333"/>
                </a:solidFill>
                <a:latin typeface="Open Sans" panose="020B0606030504020204" pitchFamily="34" charset="0"/>
              </a:rPr>
              <a:t> được sử dụng để cấu hình </a:t>
            </a:r>
            <a:r>
              <a:rPr lang="vi-VN" sz="1700" err="1">
                <a:solidFill>
                  <a:srgbClr val="333333"/>
                </a:solidFill>
                <a:latin typeface="Open Sans" panose="020B0606030504020204" pitchFamily="34" charset="0"/>
              </a:rPr>
              <a:t>email</a:t>
            </a:r>
            <a:r>
              <a:rPr lang="vi-VN" sz="1700">
                <a:solidFill>
                  <a:srgbClr val="333333"/>
                </a:solidFill>
                <a:latin typeface="Open Sans" panose="020B0606030504020204" pitchFamily="34" charset="0"/>
              </a:rPr>
              <a:t> tự động. Việc này cho thấy certifiedhacker.com đang được lưu trữ trên nền tảng </a:t>
            </a:r>
            <a:r>
              <a:rPr lang="vi-VN" sz="1700" err="1">
                <a:solidFill>
                  <a:srgbClr val="333333"/>
                </a:solidFill>
                <a:latin typeface="Open Sans" panose="020B0606030504020204" pitchFamily="34" charset="0"/>
              </a:rPr>
              <a:t>Bluehost</a:t>
            </a:r>
            <a:r>
              <a:rPr lang="vi-VN" sz="1700">
                <a:solidFill>
                  <a:srgbClr val="333333"/>
                </a:solidFill>
                <a:latin typeface="Open Sans" panose="020B0606030504020204" pitchFamily="34" charset="0"/>
              </a:rPr>
              <a:t>, một nhà cung cấp </a:t>
            </a:r>
            <a:r>
              <a:rPr lang="vi-VN" sz="1700" err="1">
                <a:solidFill>
                  <a:srgbClr val="333333"/>
                </a:solidFill>
                <a:latin typeface="Open Sans" panose="020B0606030504020204" pitchFamily="34" charset="0"/>
              </a:rPr>
              <a:t>hosting</a:t>
            </a:r>
            <a:r>
              <a:rPr lang="vi-VN" sz="1700">
                <a:solidFill>
                  <a:srgbClr val="333333"/>
                </a:solidFill>
                <a:latin typeface="Open Sans" panose="020B0606030504020204" pitchFamily="34" charset="0"/>
              </a:rPr>
              <a:t> phổ biến.</a:t>
            </a:r>
          </a:p>
          <a:p>
            <a:pPr marL="152400" indent="0" algn="just" fontAlgn="base">
              <a:spcBef>
                <a:spcPts val="400"/>
              </a:spcBef>
            </a:pP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Reverse</a:t>
            </a:r>
            <a:r>
              <a:rPr lang="vi-VN" sz="1700">
                <a:solidFill>
                  <a:srgbClr val="333333"/>
                </a:solidFill>
                <a:latin typeface="Open Sans" panose="020B0606030504020204" pitchFamily="34" charset="0"/>
              </a:rPr>
              <a:t> DNS:</a:t>
            </a:r>
          </a:p>
          <a:p>
            <a:pPr marL="152400" indent="0" algn="just" fontAlgn="base">
              <a:spcBef>
                <a:spcPts val="400"/>
              </a:spcBef>
            </a:pPr>
            <a:r>
              <a:rPr lang="vi-VN" sz="1700">
                <a:solidFill>
                  <a:srgbClr val="333333"/>
                </a:solidFill>
                <a:latin typeface="Open Sans" panose="020B0606030504020204" pitchFamily="34" charset="0"/>
              </a:rPr>
              <a:t>      + Địa chỉ IP: 162.241.216.11.</a:t>
            </a:r>
          </a:p>
          <a:p>
            <a:pPr marL="152400" indent="0" algn="just" fontAlgn="base">
              <a:spcBef>
                <a:spcPts val="400"/>
              </a:spcBef>
            </a:pPr>
            <a:r>
              <a:rPr lang="vi-VN" sz="1700">
                <a:solidFill>
                  <a:srgbClr val="333333"/>
                </a:solidFill>
                <a:latin typeface="Open Sans" panose="020B0606030504020204" pitchFamily="34" charset="0"/>
              </a:rPr>
              <a:t>      + Tên miền ngược (</a:t>
            </a:r>
            <a:r>
              <a:rPr lang="vi-VN" sz="1700" err="1">
                <a:solidFill>
                  <a:srgbClr val="333333"/>
                </a:solidFill>
                <a:latin typeface="Open Sans" panose="020B0606030504020204" pitchFamily="34" charset="0"/>
              </a:rPr>
              <a:t>rDNS</a:t>
            </a:r>
            <a:r>
              <a:rPr lang="vi-VN" sz="1700">
                <a:solidFill>
                  <a:srgbClr val="333333"/>
                </a:solidFill>
                <a:latin typeface="Open Sans" panose="020B0606030504020204" pitchFamily="34" charset="0"/>
              </a:rPr>
              <a:t>): box5331.bluehost.com.</a:t>
            </a:r>
          </a:p>
          <a:p>
            <a:pPr marL="152400" indent="0" algn="just" fontAlgn="base">
              <a:spcBef>
                <a:spcPts val="400"/>
              </a:spcBef>
            </a:pPr>
            <a:r>
              <a:rPr lang="vi-VN" sz="1700">
                <a:solidFill>
                  <a:srgbClr val="333333"/>
                </a:solidFill>
                <a:latin typeface="Open Sans" panose="020B0606030504020204" pitchFamily="34" charset="0"/>
              </a:rPr>
              <a:t>=&gt; Tên máy chủ (box5331) cũng xác nhận mục tiêu đang chạy trên </a:t>
            </a:r>
            <a:r>
              <a:rPr lang="vi-VN" sz="1700" err="1">
                <a:solidFill>
                  <a:srgbClr val="333333"/>
                </a:solidFill>
                <a:latin typeface="Open Sans" panose="020B0606030504020204" pitchFamily="34" charset="0"/>
              </a:rPr>
              <a:t>Bluehost</a:t>
            </a:r>
            <a:r>
              <a:rPr lang="vi-VN" sz="1700">
                <a:solidFill>
                  <a:srgbClr val="333333"/>
                </a:solidFill>
                <a:latin typeface="Open Sans" panose="020B0606030504020204" pitchFamily="34" charset="0"/>
              </a:rPr>
              <a:t>.</a:t>
            </a:r>
          </a:p>
        </p:txBody>
      </p:sp>
      <p:sp>
        <p:nvSpPr>
          <p:cNvPr id="3" name="Slide Number Placeholder 2">
            <a:extLst>
              <a:ext uri="{FF2B5EF4-FFF2-40B4-BE49-F238E27FC236}">
                <a16:creationId xmlns:a16="http://schemas.microsoft.com/office/drawing/2014/main" id="{3519B3C1-2277-5D74-5984-AA7806FC102A}"/>
              </a:ext>
            </a:extLst>
          </p:cNvPr>
          <p:cNvSpPr>
            <a:spLocks noGrp="1"/>
          </p:cNvSpPr>
          <p:nvPr>
            <p:ph type="sldNum" sz="quarter" idx="4"/>
          </p:nvPr>
        </p:nvSpPr>
        <p:spPr/>
        <p:txBody>
          <a:bodyPr/>
          <a:lstStyle/>
          <a:p>
            <a:fld id="{CF8920F0-685D-4D8A-A9EF-3EE1A60245BD}" type="slidenum">
              <a:rPr lang="en-US" smtClean="0"/>
              <a:pPr/>
              <a:t>19</a:t>
            </a:fld>
            <a:endParaRPr lang="en-US"/>
          </a:p>
        </p:txBody>
      </p:sp>
    </p:spTree>
    <p:extLst>
      <p:ext uri="{BB962C8B-B14F-4D97-AF65-F5344CB8AC3E}">
        <p14:creationId xmlns:p14="http://schemas.microsoft.com/office/powerpoint/2010/main" val="17035046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idx="9"/>
          </p:nvPr>
        </p:nvSpPr>
        <p:spPr>
          <a:xfrm>
            <a:off x="1305813" y="1879895"/>
            <a:ext cx="971069" cy="63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600">
                <a:solidFill>
                  <a:schemeClr val="accent2">
                    <a:lumMod val="75000"/>
                    <a:lumOff val="25000"/>
                  </a:schemeClr>
                </a:solidFill>
                <a:latin typeface="Segoe UI Variable Display" pitchFamily="2" charset="0"/>
              </a:rPr>
              <a:t>2</a:t>
            </a:r>
            <a:r>
              <a:rPr lang="vi-VN" sz="3600">
                <a:solidFill>
                  <a:schemeClr val="accent2">
                    <a:lumMod val="75000"/>
                    <a:lumOff val="25000"/>
                  </a:schemeClr>
                </a:solidFill>
                <a:latin typeface="Segoe UI Variable Display" pitchFamily="2" charset="0"/>
              </a:rPr>
              <a:t>.</a:t>
            </a:r>
            <a:endParaRPr lang="en-US" sz="3600">
              <a:solidFill>
                <a:schemeClr val="accent2">
                  <a:lumMod val="75000"/>
                  <a:lumOff val="25000"/>
                </a:schemeClr>
              </a:solidFill>
              <a:latin typeface="Segoe UI Variable Display" pitchFamily="2" charset="0"/>
            </a:endParaRPr>
          </a:p>
        </p:txBody>
      </p:sp>
      <p:sp>
        <p:nvSpPr>
          <p:cNvPr id="214" name="Google Shape;214;p29"/>
          <p:cNvSpPr txBox="1">
            <a:spLocks noGrp="1"/>
          </p:cNvSpPr>
          <p:nvPr>
            <p:ph type="title" idx="13"/>
          </p:nvPr>
        </p:nvSpPr>
        <p:spPr>
          <a:xfrm>
            <a:off x="1305813" y="3364237"/>
            <a:ext cx="971069" cy="63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600">
                <a:solidFill>
                  <a:schemeClr val="accent2">
                    <a:lumMod val="75000"/>
                    <a:lumOff val="25000"/>
                  </a:schemeClr>
                </a:solidFill>
                <a:latin typeface="Segoe UI Variable Display" pitchFamily="2" charset="0"/>
              </a:rPr>
              <a:t>4</a:t>
            </a:r>
            <a:r>
              <a:rPr lang="vi-VN" sz="3600">
                <a:solidFill>
                  <a:schemeClr val="accent2">
                    <a:lumMod val="75000"/>
                    <a:lumOff val="25000"/>
                  </a:schemeClr>
                </a:solidFill>
                <a:latin typeface="Segoe UI Variable Display" pitchFamily="2" charset="0"/>
              </a:rPr>
              <a:t>.</a:t>
            </a:r>
            <a:endParaRPr lang="en-US" sz="3600">
              <a:solidFill>
                <a:schemeClr val="accent2">
                  <a:lumMod val="75000"/>
                  <a:lumOff val="25000"/>
                </a:schemeClr>
              </a:solidFill>
              <a:latin typeface="Segoe UI Variable Display" pitchFamily="2" charset="0"/>
            </a:endParaRPr>
          </a:p>
        </p:txBody>
      </p:sp>
      <p:sp>
        <p:nvSpPr>
          <p:cNvPr id="215" name="Google Shape;215;p29"/>
          <p:cNvSpPr txBox="1">
            <a:spLocks noGrp="1"/>
          </p:cNvSpPr>
          <p:nvPr>
            <p:ph type="title" idx="14"/>
          </p:nvPr>
        </p:nvSpPr>
        <p:spPr>
          <a:xfrm>
            <a:off x="1305813" y="2595423"/>
            <a:ext cx="971069" cy="63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600">
                <a:solidFill>
                  <a:schemeClr val="accent2">
                    <a:lumMod val="75000"/>
                    <a:lumOff val="25000"/>
                  </a:schemeClr>
                </a:solidFill>
                <a:latin typeface="Segoe UI Variable Display" pitchFamily="2" charset="0"/>
              </a:rPr>
              <a:t>3</a:t>
            </a:r>
            <a:r>
              <a:rPr lang="vi-VN" sz="3600">
                <a:solidFill>
                  <a:schemeClr val="accent2">
                    <a:lumMod val="75000"/>
                    <a:lumOff val="25000"/>
                  </a:schemeClr>
                </a:solidFill>
                <a:latin typeface="Segoe UI Variable Display" pitchFamily="2" charset="0"/>
              </a:rPr>
              <a:t>.</a:t>
            </a:r>
            <a:endParaRPr lang="en-US" sz="3600">
              <a:solidFill>
                <a:schemeClr val="accent2">
                  <a:lumMod val="75000"/>
                  <a:lumOff val="25000"/>
                </a:schemeClr>
              </a:solidFill>
              <a:latin typeface="Segoe UI Variable Display" pitchFamily="2" charset="0"/>
            </a:endParaRPr>
          </a:p>
        </p:txBody>
      </p:sp>
      <p:sp>
        <p:nvSpPr>
          <p:cNvPr id="219" name="Google Shape;219;p29"/>
          <p:cNvSpPr txBox="1">
            <a:spLocks noGrp="1"/>
          </p:cNvSpPr>
          <p:nvPr>
            <p:ph type="title" idx="5"/>
          </p:nvPr>
        </p:nvSpPr>
        <p:spPr>
          <a:xfrm>
            <a:off x="2176872" y="3492523"/>
            <a:ext cx="8786020" cy="4851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vi-VN" sz="3600">
                <a:latin typeface="Segoe UI Variable Display" pitchFamily="2" charset="0"/>
              </a:rPr>
              <a:t>NFS </a:t>
            </a:r>
            <a:r>
              <a:rPr lang="vi-VN" sz="3600" err="1">
                <a:latin typeface="Segoe UI Variable Display" pitchFamily="2" charset="0"/>
              </a:rPr>
              <a:t>Enumeration</a:t>
            </a:r>
            <a:endParaRPr lang="vi-VN" sz="3600">
              <a:solidFill>
                <a:srgbClr val="FF0000"/>
              </a:solidFill>
              <a:latin typeface="Segoe UI Variable Display" pitchFamily="2" charset="0"/>
            </a:endParaRPr>
          </a:p>
        </p:txBody>
      </p:sp>
      <p:sp>
        <p:nvSpPr>
          <p:cNvPr id="220" name="Google Shape;220;p29"/>
          <p:cNvSpPr txBox="1">
            <a:spLocks noGrp="1"/>
          </p:cNvSpPr>
          <p:nvPr>
            <p:ph type="title"/>
          </p:nvPr>
        </p:nvSpPr>
        <p:spPr>
          <a:xfrm>
            <a:off x="3484184" y="118494"/>
            <a:ext cx="3263946" cy="913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a:solidFill>
                  <a:schemeClr val="accent2">
                    <a:lumMod val="90000"/>
                    <a:lumOff val="10000"/>
                  </a:schemeClr>
                </a:solidFill>
                <a:latin typeface="Segoe UI Variable Display" pitchFamily="2" charset="0"/>
              </a:rPr>
              <a:t>NỘI DUNG</a:t>
            </a:r>
            <a:endParaRPr sz="4000">
              <a:solidFill>
                <a:schemeClr val="accent2">
                  <a:lumMod val="90000"/>
                  <a:lumOff val="10000"/>
                </a:schemeClr>
              </a:solidFill>
              <a:latin typeface="Segoe UI Variable Display" pitchFamily="2" charset="0"/>
            </a:endParaRPr>
          </a:p>
        </p:txBody>
      </p:sp>
      <p:sp>
        <p:nvSpPr>
          <p:cNvPr id="221" name="Google Shape;221;p29"/>
          <p:cNvSpPr txBox="1">
            <a:spLocks noGrp="1"/>
          </p:cNvSpPr>
          <p:nvPr>
            <p:ph type="title" idx="2"/>
          </p:nvPr>
        </p:nvSpPr>
        <p:spPr>
          <a:xfrm>
            <a:off x="2176872" y="1925353"/>
            <a:ext cx="4882514" cy="5417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600" err="1">
                <a:solidFill>
                  <a:srgbClr val="000000"/>
                </a:solidFill>
                <a:latin typeface="Segoe UI Variable Display" pitchFamily="2" charset="0"/>
              </a:rPr>
              <a:t>NetBIOS</a:t>
            </a:r>
            <a:r>
              <a:rPr lang="vi-VN" sz="3600">
                <a:solidFill>
                  <a:srgbClr val="000000"/>
                </a:solidFill>
                <a:latin typeface="Segoe UI Variable Display" pitchFamily="2" charset="0"/>
              </a:rPr>
              <a:t> </a:t>
            </a:r>
            <a:r>
              <a:rPr lang="vi-VN" sz="3600" err="1">
                <a:solidFill>
                  <a:srgbClr val="000000"/>
                </a:solidFill>
                <a:latin typeface="Segoe UI Variable Display" pitchFamily="2" charset="0"/>
              </a:rPr>
              <a:t>Enumeration</a:t>
            </a:r>
            <a:endParaRPr lang="en-US" sz="3600">
              <a:solidFill>
                <a:srgbClr val="000000"/>
              </a:solidFill>
              <a:latin typeface="Segoe UI Variable Display" pitchFamily="2" charset="0"/>
            </a:endParaRPr>
          </a:p>
        </p:txBody>
      </p:sp>
      <p:sp>
        <p:nvSpPr>
          <p:cNvPr id="222" name="Google Shape;222;p29"/>
          <p:cNvSpPr txBox="1">
            <a:spLocks noGrp="1"/>
          </p:cNvSpPr>
          <p:nvPr>
            <p:ph type="title" idx="3"/>
          </p:nvPr>
        </p:nvSpPr>
        <p:spPr>
          <a:xfrm>
            <a:off x="2176872" y="2595423"/>
            <a:ext cx="6097544" cy="630900"/>
          </a:xfrm>
          <a:prstGeom prst="rect">
            <a:avLst/>
          </a:prstGeom>
        </p:spPr>
        <p:txBody>
          <a:bodyPr spcFirstLastPara="1" wrap="square" lIns="91425" tIns="91425" rIns="91425" bIns="91425" anchor="b" anchorCtr="0">
            <a:noAutofit/>
          </a:bodyPr>
          <a:lstStyle/>
          <a:p>
            <a:r>
              <a:rPr lang="vi-VN" sz="3600">
                <a:solidFill>
                  <a:srgbClr val="000000"/>
                </a:solidFill>
                <a:latin typeface="Segoe UI Variable Display" pitchFamily="2" charset="0"/>
              </a:rPr>
              <a:t>DNS </a:t>
            </a:r>
            <a:r>
              <a:rPr lang="vi-VN" sz="3600" err="1">
                <a:solidFill>
                  <a:srgbClr val="000000"/>
                </a:solidFill>
                <a:latin typeface="Segoe UI Variable Display" pitchFamily="2" charset="0"/>
              </a:rPr>
              <a:t>Enumeration</a:t>
            </a:r>
            <a:endParaRPr lang="en-US" sz="3600">
              <a:solidFill>
                <a:srgbClr val="000000"/>
              </a:solidFill>
              <a:latin typeface="Segoe UI Variable Display" pitchFamily="2" charset="0"/>
            </a:endParaRPr>
          </a:p>
        </p:txBody>
      </p:sp>
      <p:sp>
        <p:nvSpPr>
          <p:cNvPr id="2" name="Google Shape;214;p29">
            <a:extLst>
              <a:ext uri="{FF2B5EF4-FFF2-40B4-BE49-F238E27FC236}">
                <a16:creationId xmlns:a16="http://schemas.microsoft.com/office/drawing/2014/main" id="{CD643990-5FC3-C524-A6E3-17328F3FA9DD}"/>
              </a:ext>
            </a:extLst>
          </p:cNvPr>
          <p:cNvSpPr txBox="1">
            <a:spLocks/>
          </p:cNvSpPr>
          <p:nvPr/>
        </p:nvSpPr>
        <p:spPr>
          <a:xfrm>
            <a:off x="1305813" y="4101636"/>
            <a:ext cx="971069" cy="63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a:buNone/>
              <a:defRPr sz="3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9pPr>
          </a:lstStyle>
          <a:p>
            <a:pPr algn="r"/>
            <a:r>
              <a:rPr lang="en-US" sz="3600">
                <a:solidFill>
                  <a:schemeClr val="accent2">
                    <a:lumMod val="75000"/>
                    <a:lumOff val="25000"/>
                  </a:schemeClr>
                </a:solidFill>
                <a:latin typeface="Segoe UI Variable Display" pitchFamily="2" charset="0"/>
              </a:rPr>
              <a:t>5</a:t>
            </a:r>
            <a:r>
              <a:rPr lang="vi-VN" sz="3600">
                <a:solidFill>
                  <a:schemeClr val="accent2">
                    <a:lumMod val="75000"/>
                    <a:lumOff val="25000"/>
                  </a:schemeClr>
                </a:solidFill>
                <a:latin typeface="Segoe UI Variable Display" pitchFamily="2" charset="0"/>
              </a:rPr>
              <a:t>.</a:t>
            </a:r>
            <a:endParaRPr lang="en-US" sz="3600">
              <a:solidFill>
                <a:schemeClr val="accent2">
                  <a:lumMod val="75000"/>
                  <a:lumOff val="25000"/>
                </a:schemeClr>
              </a:solidFill>
              <a:latin typeface="Segoe UI Variable Display" pitchFamily="2" charset="0"/>
            </a:endParaRPr>
          </a:p>
        </p:txBody>
      </p:sp>
      <p:sp>
        <p:nvSpPr>
          <p:cNvPr id="3" name="Google Shape;219;p29">
            <a:extLst>
              <a:ext uri="{FF2B5EF4-FFF2-40B4-BE49-F238E27FC236}">
                <a16:creationId xmlns:a16="http://schemas.microsoft.com/office/drawing/2014/main" id="{F3C21B27-7152-2764-E276-93252D871937}"/>
              </a:ext>
            </a:extLst>
          </p:cNvPr>
          <p:cNvSpPr txBox="1">
            <a:spLocks/>
          </p:cNvSpPr>
          <p:nvPr/>
        </p:nvSpPr>
        <p:spPr>
          <a:xfrm>
            <a:off x="2176872" y="4251349"/>
            <a:ext cx="8786020" cy="4851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1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buSzPts val="1100"/>
              <a:buFont typeface="Arial"/>
              <a:buNone/>
            </a:pPr>
            <a:r>
              <a:rPr lang="vi-VN" sz="3600">
                <a:latin typeface="Segoe UI Variable Display" pitchFamily="2" charset="0"/>
              </a:rPr>
              <a:t>SMTP </a:t>
            </a:r>
            <a:r>
              <a:rPr lang="vi-VN" sz="3600" err="1">
                <a:latin typeface="Segoe UI Variable Display" pitchFamily="2" charset="0"/>
              </a:rPr>
              <a:t>Enumeration</a:t>
            </a:r>
            <a:endParaRPr lang="vi-VN" sz="3600">
              <a:latin typeface="Segoe UI Variable Display" pitchFamily="2" charset="0"/>
            </a:endParaRPr>
          </a:p>
        </p:txBody>
      </p:sp>
      <p:sp>
        <p:nvSpPr>
          <p:cNvPr id="4" name="Google Shape;213;p29">
            <a:extLst>
              <a:ext uri="{FF2B5EF4-FFF2-40B4-BE49-F238E27FC236}">
                <a16:creationId xmlns:a16="http://schemas.microsoft.com/office/drawing/2014/main" id="{37DA45D0-8E19-734B-E0BA-6E1BFE9FEDD1}"/>
              </a:ext>
            </a:extLst>
          </p:cNvPr>
          <p:cNvSpPr txBox="1">
            <a:spLocks/>
          </p:cNvSpPr>
          <p:nvPr/>
        </p:nvSpPr>
        <p:spPr>
          <a:xfrm>
            <a:off x="1305813" y="1140696"/>
            <a:ext cx="971069" cy="63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a:buNone/>
              <a:defRPr sz="3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9pPr>
          </a:lstStyle>
          <a:p>
            <a:pPr algn="r"/>
            <a:r>
              <a:rPr lang="en-US" sz="3600">
                <a:solidFill>
                  <a:schemeClr val="accent2">
                    <a:lumMod val="75000"/>
                    <a:lumOff val="25000"/>
                  </a:schemeClr>
                </a:solidFill>
                <a:latin typeface="Segoe UI Variable Display" pitchFamily="2" charset="0"/>
              </a:rPr>
              <a:t>1</a:t>
            </a:r>
            <a:r>
              <a:rPr lang="vi-VN" sz="3600">
                <a:solidFill>
                  <a:schemeClr val="accent2">
                    <a:lumMod val="75000"/>
                    <a:lumOff val="25000"/>
                  </a:schemeClr>
                </a:solidFill>
                <a:latin typeface="Segoe UI Variable Display" pitchFamily="2" charset="0"/>
              </a:rPr>
              <a:t>.</a:t>
            </a:r>
            <a:endParaRPr lang="en-US" sz="3600">
              <a:solidFill>
                <a:schemeClr val="accent2">
                  <a:lumMod val="75000"/>
                  <a:lumOff val="25000"/>
                </a:schemeClr>
              </a:solidFill>
              <a:latin typeface="Segoe UI Variable Display" pitchFamily="2" charset="0"/>
            </a:endParaRPr>
          </a:p>
        </p:txBody>
      </p:sp>
      <p:sp>
        <p:nvSpPr>
          <p:cNvPr id="6" name="Google Shape;221;p29">
            <a:extLst>
              <a:ext uri="{FF2B5EF4-FFF2-40B4-BE49-F238E27FC236}">
                <a16:creationId xmlns:a16="http://schemas.microsoft.com/office/drawing/2014/main" id="{FFE3BC5B-F6FE-0D39-0BB7-94905C3D18EE}"/>
              </a:ext>
            </a:extLst>
          </p:cNvPr>
          <p:cNvSpPr txBox="1">
            <a:spLocks/>
          </p:cNvSpPr>
          <p:nvPr/>
        </p:nvSpPr>
        <p:spPr>
          <a:xfrm>
            <a:off x="2176872" y="1226091"/>
            <a:ext cx="4882514" cy="5417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1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vi-VN" sz="3600">
                <a:solidFill>
                  <a:srgbClr val="000000"/>
                </a:solidFill>
                <a:latin typeface="Segoe UI Variable Display" pitchFamily="2" charset="0"/>
              </a:rPr>
              <a:t>Tổng quan</a:t>
            </a:r>
            <a:endParaRPr lang="en-US" sz="3600">
              <a:solidFill>
                <a:srgbClr val="000000"/>
              </a:solidFill>
              <a:latin typeface="Segoe UI Variable Display" pitchFamily="2" charset="0"/>
            </a:endParaRPr>
          </a:p>
        </p:txBody>
      </p:sp>
      <p:sp>
        <p:nvSpPr>
          <p:cNvPr id="5" name="Slide Number Placeholder 4">
            <a:extLst>
              <a:ext uri="{FF2B5EF4-FFF2-40B4-BE49-F238E27FC236}">
                <a16:creationId xmlns:a16="http://schemas.microsoft.com/office/drawing/2014/main" id="{A862EAA3-7985-71E8-6839-7547F165E712}"/>
              </a:ext>
            </a:extLst>
          </p:cNvPr>
          <p:cNvSpPr>
            <a:spLocks noGrp="1"/>
          </p:cNvSpPr>
          <p:nvPr>
            <p:ph type="sldNum" sz="quarter" idx="16"/>
          </p:nvPr>
        </p:nvSpPr>
        <p:spPr/>
        <p:txBody>
          <a:bodyPr/>
          <a:lstStyle/>
          <a:p>
            <a:fld id="{CF8920F0-685D-4D8A-A9EF-3EE1A60245BD}" type="slidenum">
              <a:rPr lang="en-US" smtClean="0"/>
              <a:pPr/>
              <a:t>2</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DE7FA59D-835F-F587-ACBA-65557D25DE7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DC048C3F-46F0-166C-CEF3-AC0FC9A097B2}"/>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791DE7D1-8609-3471-DFA5-54F3B66319F3}"/>
              </a:ext>
            </a:extLst>
          </p:cNvPr>
          <p:cNvSpPr txBox="1">
            <a:spLocks noGrp="1"/>
          </p:cNvSpPr>
          <p:nvPr>
            <p:ph type="subTitle" idx="1"/>
          </p:nvPr>
        </p:nvSpPr>
        <p:spPr>
          <a:xfrm>
            <a:off x="624329" y="817951"/>
            <a:ext cx="7588338"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Kịch bản thực hiện: </a:t>
            </a:r>
            <a:r>
              <a:rPr lang="en-US" sz="2000" b="1">
                <a:latin typeface="Segoe UI" panose="020B0502040204020203" pitchFamily="34" charset="0"/>
                <a:cs typeface="Segoe UI" panose="020B0502040204020203" pitchFamily="34" charset="0"/>
              </a:rPr>
              <a:t>Perform DNS Enumeration using Nmap</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35906412-1422-3D07-72CA-C07D1FC5730F}"/>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424B3709-DE79-9EFC-DE41-CA2D9FA37BC2}"/>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AF5EA73-4AEB-BE98-AB70-7E19F57BBDD6}"/>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63BDC40B-8CA1-3670-5508-4482F24594B5}"/>
              </a:ext>
            </a:extLst>
          </p:cNvPr>
          <p:cNvSpPr txBox="1">
            <a:spLocks/>
          </p:cNvSpPr>
          <p:nvPr/>
        </p:nvSpPr>
        <p:spPr>
          <a:xfrm>
            <a:off x="488060" y="1127648"/>
            <a:ext cx="8167878" cy="786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sz="1700" err="1">
                <a:solidFill>
                  <a:srgbClr val="333333"/>
                </a:solidFill>
                <a:latin typeface="Open Sans" panose="020B0606030504020204" pitchFamily="34" charset="0"/>
              </a:rPr>
              <a:t>Nmap</a:t>
            </a:r>
            <a:r>
              <a:rPr lang="vi-VN" sz="1700">
                <a:solidFill>
                  <a:srgbClr val="333333"/>
                </a:solidFill>
                <a:latin typeface="Open Sans" panose="020B0606030504020204" pitchFamily="34" charset="0"/>
              </a:rPr>
              <a:t> phát hiện các cổng sau đang mở, cung cấp thông tin về các dịch vụ đang chạy:</a:t>
            </a:r>
          </a:p>
        </p:txBody>
      </p:sp>
      <p:pic>
        <p:nvPicPr>
          <p:cNvPr id="5" name="Picture 4">
            <a:extLst>
              <a:ext uri="{FF2B5EF4-FFF2-40B4-BE49-F238E27FC236}">
                <a16:creationId xmlns:a16="http://schemas.microsoft.com/office/drawing/2014/main" id="{9E6BAEC4-F64E-97C4-E4F5-DFD8B931DE02}"/>
              </a:ext>
            </a:extLst>
          </p:cNvPr>
          <p:cNvPicPr>
            <a:picLocks noChangeAspect="1"/>
          </p:cNvPicPr>
          <p:nvPr/>
        </p:nvPicPr>
        <p:blipFill>
          <a:blip r:embed="rId5"/>
          <a:stretch>
            <a:fillRect/>
          </a:stretch>
        </p:blipFill>
        <p:spPr>
          <a:xfrm>
            <a:off x="788274" y="1913659"/>
            <a:ext cx="7763059" cy="2917381"/>
          </a:xfrm>
          <a:prstGeom prst="rect">
            <a:avLst/>
          </a:prstGeom>
        </p:spPr>
      </p:pic>
      <p:sp>
        <p:nvSpPr>
          <p:cNvPr id="3" name="Slide Number Placeholder 2">
            <a:extLst>
              <a:ext uri="{FF2B5EF4-FFF2-40B4-BE49-F238E27FC236}">
                <a16:creationId xmlns:a16="http://schemas.microsoft.com/office/drawing/2014/main" id="{0D014231-3D2F-1C2A-003F-EC6E2B3C6651}"/>
              </a:ext>
            </a:extLst>
          </p:cNvPr>
          <p:cNvSpPr>
            <a:spLocks noGrp="1"/>
          </p:cNvSpPr>
          <p:nvPr>
            <p:ph type="sldNum" sz="quarter" idx="4"/>
          </p:nvPr>
        </p:nvSpPr>
        <p:spPr/>
        <p:txBody>
          <a:bodyPr/>
          <a:lstStyle/>
          <a:p>
            <a:fld id="{CF8920F0-685D-4D8A-A9EF-3EE1A60245BD}" type="slidenum">
              <a:rPr lang="en-US" smtClean="0"/>
              <a:pPr/>
              <a:t>20</a:t>
            </a:fld>
            <a:endParaRPr lang="en-US"/>
          </a:p>
        </p:txBody>
      </p:sp>
    </p:spTree>
    <p:extLst>
      <p:ext uri="{BB962C8B-B14F-4D97-AF65-F5344CB8AC3E}">
        <p14:creationId xmlns:p14="http://schemas.microsoft.com/office/powerpoint/2010/main" val="2008489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5458B8-F0DA-5F0D-1681-EBB53B95DFE0}"/>
              </a:ext>
            </a:extLst>
          </p:cNvPr>
          <p:cNvSpPr txBox="1"/>
          <p:nvPr/>
        </p:nvSpPr>
        <p:spPr>
          <a:xfrm>
            <a:off x="304799" y="676344"/>
            <a:ext cx="8534400" cy="4294381"/>
          </a:xfrm>
          <a:prstGeom prst="rect">
            <a:avLst/>
          </a:prstGeom>
          <a:noFill/>
        </p:spPr>
        <p:txBody>
          <a:bodyPr wrap="square">
            <a:spAutoFit/>
          </a:bodyPr>
          <a:lstStyle/>
          <a:p>
            <a:pPr marL="152400" indent="0" algn="just" fontAlgn="base">
              <a:lnSpc>
                <a:spcPct val="150000"/>
              </a:lnSpc>
              <a:spcBef>
                <a:spcPts val="400"/>
              </a:spcBef>
            </a:pPr>
            <a:r>
              <a:rPr lang="en-US" sz="2000" b="1" err="1">
                <a:solidFill>
                  <a:schemeClr val="accent2"/>
                </a:solidFill>
                <a:latin typeface="Segoe UI" panose="020B0502040204020203" pitchFamily="34" charset="0"/>
                <a:cs typeface="Segoe UI" panose="020B0502040204020203" pitchFamily="34" charset="0"/>
              </a:rPr>
              <a:t>Ngăn</a:t>
            </a:r>
            <a:r>
              <a:rPr lang="en-US" sz="2000" b="1">
                <a:solidFill>
                  <a:schemeClr val="accent2"/>
                </a:solidFill>
                <a:latin typeface="Segoe UI" panose="020B0502040204020203" pitchFamily="34" charset="0"/>
                <a:cs typeface="Segoe UI" panose="020B0502040204020203" pitchFamily="34" charset="0"/>
              </a:rPr>
              <a:t> </a:t>
            </a:r>
            <a:r>
              <a:rPr lang="en-US" sz="2000" b="1" err="1">
                <a:solidFill>
                  <a:schemeClr val="accent2"/>
                </a:solidFill>
                <a:latin typeface="Segoe UI" panose="020B0502040204020203" pitchFamily="34" charset="0"/>
                <a:cs typeface="Segoe UI" panose="020B0502040204020203" pitchFamily="34" charset="0"/>
              </a:rPr>
              <a:t>chặn</a:t>
            </a:r>
            <a:r>
              <a:rPr lang="en-US" sz="2000" b="1">
                <a:solidFill>
                  <a:schemeClr val="accent2"/>
                </a:solidFill>
                <a:latin typeface="Segoe UI" panose="020B0502040204020203" pitchFamily="34" charset="0"/>
                <a:cs typeface="Segoe UI" panose="020B0502040204020203" pitchFamily="34" charset="0"/>
              </a:rPr>
              <a:t>:</a:t>
            </a:r>
          </a:p>
          <a:p>
            <a:pPr marL="152400" indent="0" algn="just" fontAlgn="base">
              <a:spcBef>
                <a:spcPts val="300"/>
              </a:spcBef>
              <a:spcAft>
                <a:spcPts val="300"/>
              </a:spcAft>
            </a:pPr>
            <a:r>
              <a:rPr lang="en-US" sz="1800" b="1">
                <a:solidFill>
                  <a:schemeClr val="accent2"/>
                </a:solidFill>
                <a:latin typeface="Segoe UI" panose="020B0502040204020203" pitchFamily="34" charset="0"/>
                <a:cs typeface="Segoe UI" panose="020B0502040204020203" pitchFamily="34" charset="0"/>
              </a:rPr>
              <a:t>1. </a:t>
            </a:r>
            <a:r>
              <a:rPr lang="vi-VN" sz="1800" b="1">
                <a:solidFill>
                  <a:schemeClr val="accent2"/>
                </a:solidFill>
                <a:latin typeface="Segoe UI" panose="020B0502040204020203" pitchFamily="34" charset="0"/>
                <a:cs typeface="Segoe UI" panose="020B0502040204020203" pitchFamily="34" charset="0"/>
              </a:rPr>
              <a:t>Giới hạn truy cập DNS: </a:t>
            </a:r>
            <a:r>
              <a:rPr lang="vi-VN" sz="1800">
                <a:solidFill>
                  <a:schemeClr val="accent2"/>
                </a:solidFill>
                <a:latin typeface="Segoe UI" panose="020B0502040204020203" pitchFamily="34" charset="0"/>
                <a:cs typeface="Segoe UI" panose="020B0502040204020203" pitchFamily="34" charset="0"/>
              </a:rPr>
              <a:t>Chỉ cho phép IP đáng tin cậy truy cập DNS.</a:t>
            </a:r>
          </a:p>
          <a:p>
            <a:pPr marL="152400" indent="0" algn="just" fontAlgn="base">
              <a:spcBef>
                <a:spcPts val="300"/>
              </a:spcBef>
              <a:spcAft>
                <a:spcPts val="300"/>
              </a:spcAft>
            </a:pPr>
            <a:r>
              <a:rPr lang="en-US" sz="1800" b="1">
                <a:solidFill>
                  <a:schemeClr val="accent2"/>
                </a:solidFill>
                <a:latin typeface="Segoe UI" panose="020B0502040204020203" pitchFamily="34" charset="0"/>
                <a:cs typeface="Segoe UI" panose="020B0502040204020203" pitchFamily="34" charset="0"/>
              </a:rPr>
              <a:t>2. </a:t>
            </a:r>
            <a:r>
              <a:rPr lang="vi-VN" sz="1800" b="1">
                <a:solidFill>
                  <a:schemeClr val="accent2"/>
                </a:solidFill>
                <a:latin typeface="Segoe UI" panose="020B0502040204020203" pitchFamily="34" charset="0"/>
                <a:cs typeface="Segoe UI" panose="020B0502040204020203" pitchFamily="34" charset="0"/>
              </a:rPr>
              <a:t>Vô hiệu hóa zone transfer: </a:t>
            </a:r>
            <a:r>
              <a:rPr lang="vi-VN" sz="1800">
                <a:solidFill>
                  <a:schemeClr val="accent2"/>
                </a:solidFill>
                <a:latin typeface="Segoe UI" panose="020B0502040204020203" pitchFamily="34" charset="0"/>
                <a:cs typeface="Segoe UI" panose="020B0502040204020203" pitchFamily="34" charset="0"/>
              </a:rPr>
              <a:t>Cấm zone transfer từ các nguồn không xác định.</a:t>
            </a:r>
          </a:p>
          <a:p>
            <a:pPr marL="152400" indent="0" algn="just" fontAlgn="base">
              <a:spcBef>
                <a:spcPts val="300"/>
              </a:spcBef>
              <a:spcAft>
                <a:spcPts val="300"/>
              </a:spcAft>
            </a:pPr>
            <a:r>
              <a:rPr lang="en-US" sz="1800" b="1">
                <a:solidFill>
                  <a:schemeClr val="accent2"/>
                </a:solidFill>
                <a:latin typeface="Segoe UI" panose="020B0502040204020203" pitchFamily="34" charset="0"/>
                <a:cs typeface="Segoe UI" panose="020B0502040204020203" pitchFamily="34" charset="0"/>
              </a:rPr>
              <a:t>3. </a:t>
            </a:r>
            <a:r>
              <a:rPr lang="vi-VN" sz="1800" b="1">
                <a:solidFill>
                  <a:schemeClr val="accent2"/>
                </a:solidFill>
                <a:latin typeface="Segoe UI" panose="020B0502040204020203" pitchFamily="34" charset="0"/>
                <a:cs typeface="Segoe UI" panose="020B0502040204020203" pitchFamily="34" charset="0"/>
              </a:rPr>
              <a:t>Sử dụng DNSSEC: </a:t>
            </a:r>
            <a:r>
              <a:rPr lang="vi-VN" sz="1800">
                <a:solidFill>
                  <a:schemeClr val="accent2"/>
                </a:solidFill>
                <a:latin typeface="Segoe UI" panose="020B0502040204020203" pitchFamily="34" charset="0"/>
                <a:cs typeface="Segoe UI" panose="020B0502040204020203" pitchFamily="34" charset="0"/>
              </a:rPr>
              <a:t>Bảo vệ tính toàn vẹn dữ liệu DNS.</a:t>
            </a:r>
          </a:p>
          <a:p>
            <a:pPr marL="152400" indent="0" algn="just" fontAlgn="base">
              <a:spcBef>
                <a:spcPts val="300"/>
              </a:spcBef>
              <a:spcAft>
                <a:spcPts val="300"/>
              </a:spcAft>
            </a:pPr>
            <a:r>
              <a:rPr lang="en-US" sz="1800" b="1">
                <a:solidFill>
                  <a:schemeClr val="accent2"/>
                </a:solidFill>
                <a:latin typeface="Segoe UI" panose="020B0502040204020203" pitchFamily="34" charset="0"/>
                <a:cs typeface="Segoe UI" panose="020B0502040204020203" pitchFamily="34" charset="0"/>
              </a:rPr>
              <a:t>4. </a:t>
            </a:r>
            <a:r>
              <a:rPr lang="vi-VN" sz="1800" b="1">
                <a:solidFill>
                  <a:schemeClr val="accent2"/>
                </a:solidFill>
                <a:latin typeface="Segoe UI" panose="020B0502040204020203" pitchFamily="34" charset="0"/>
                <a:cs typeface="Segoe UI" panose="020B0502040204020203" pitchFamily="34" charset="0"/>
              </a:rPr>
              <a:t>Giới hạn thông tin phản hồi DNS: </a:t>
            </a:r>
            <a:r>
              <a:rPr lang="vi-VN" sz="1800">
                <a:solidFill>
                  <a:schemeClr val="accent2"/>
                </a:solidFill>
                <a:latin typeface="Segoe UI" panose="020B0502040204020203" pitchFamily="34" charset="0"/>
                <a:cs typeface="Segoe UI" panose="020B0502040204020203" pitchFamily="34" charset="0"/>
              </a:rPr>
              <a:t>Tắt tính năng ANY và hạn chế thông tin trả về.</a:t>
            </a:r>
          </a:p>
          <a:p>
            <a:pPr marL="152400" indent="0" algn="just" fontAlgn="base">
              <a:spcBef>
                <a:spcPts val="300"/>
              </a:spcBef>
              <a:spcAft>
                <a:spcPts val="300"/>
              </a:spcAft>
            </a:pPr>
            <a:r>
              <a:rPr lang="en-US" sz="1800" b="1">
                <a:solidFill>
                  <a:schemeClr val="accent2"/>
                </a:solidFill>
                <a:latin typeface="Segoe UI" panose="020B0502040204020203" pitchFamily="34" charset="0"/>
                <a:cs typeface="Segoe UI" panose="020B0502040204020203" pitchFamily="34" charset="0"/>
              </a:rPr>
              <a:t>5. </a:t>
            </a:r>
            <a:r>
              <a:rPr lang="vi-VN" sz="1800" b="1">
                <a:solidFill>
                  <a:schemeClr val="accent2"/>
                </a:solidFill>
                <a:latin typeface="Segoe UI" panose="020B0502040204020203" pitchFamily="34" charset="0"/>
                <a:cs typeface="Segoe UI" panose="020B0502040204020203" pitchFamily="34" charset="0"/>
              </a:rPr>
              <a:t>Cấu hình tường lửa: </a:t>
            </a:r>
            <a:r>
              <a:rPr lang="vi-VN" sz="1800">
                <a:solidFill>
                  <a:schemeClr val="accent2"/>
                </a:solidFill>
                <a:latin typeface="Segoe UI" panose="020B0502040204020203" pitchFamily="34" charset="0"/>
                <a:cs typeface="Segoe UI" panose="020B0502040204020203" pitchFamily="34" charset="0"/>
              </a:rPr>
              <a:t>Kiểm soát và giám sát truy vấn DNS.</a:t>
            </a:r>
          </a:p>
          <a:p>
            <a:pPr marL="152400" indent="0" algn="just" fontAlgn="base">
              <a:spcBef>
                <a:spcPts val="300"/>
              </a:spcBef>
              <a:spcAft>
                <a:spcPts val="300"/>
              </a:spcAft>
            </a:pPr>
            <a:r>
              <a:rPr lang="en-US" sz="1800" b="1">
                <a:solidFill>
                  <a:schemeClr val="accent2"/>
                </a:solidFill>
                <a:latin typeface="Segoe UI" panose="020B0502040204020203" pitchFamily="34" charset="0"/>
                <a:cs typeface="Segoe UI" panose="020B0502040204020203" pitchFamily="34" charset="0"/>
              </a:rPr>
              <a:t>6. </a:t>
            </a:r>
            <a:r>
              <a:rPr lang="vi-VN" sz="1800" b="1">
                <a:solidFill>
                  <a:schemeClr val="accent2"/>
                </a:solidFill>
                <a:latin typeface="Segoe UI" panose="020B0502040204020203" pitchFamily="34" charset="0"/>
                <a:cs typeface="Segoe UI" panose="020B0502040204020203" pitchFamily="34" charset="0"/>
              </a:rPr>
              <a:t>Cập nhật DNS thường xuyên: </a:t>
            </a:r>
            <a:r>
              <a:rPr lang="vi-VN" sz="1800">
                <a:solidFill>
                  <a:schemeClr val="accent2"/>
                </a:solidFill>
                <a:latin typeface="Segoe UI" panose="020B0502040204020203" pitchFamily="34" charset="0"/>
                <a:cs typeface="Segoe UI" panose="020B0502040204020203" pitchFamily="34" charset="0"/>
              </a:rPr>
              <a:t>Vá các lỗ hổng bảo mật kịp thời.</a:t>
            </a:r>
          </a:p>
          <a:p>
            <a:pPr marL="152400" indent="0" algn="just" fontAlgn="base">
              <a:spcBef>
                <a:spcPts val="300"/>
              </a:spcBef>
              <a:spcAft>
                <a:spcPts val="300"/>
              </a:spcAft>
            </a:pPr>
            <a:r>
              <a:rPr lang="en-US" sz="1800" b="1">
                <a:solidFill>
                  <a:schemeClr val="accent2"/>
                </a:solidFill>
                <a:latin typeface="Segoe UI" panose="020B0502040204020203" pitchFamily="34" charset="0"/>
                <a:cs typeface="Segoe UI" panose="020B0502040204020203" pitchFamily="34" charset="0"/>
              </a:rPr>
              <a:t>7. </a:t>
            </a:r>
            <a:r>
              <a:rPr lang="vi-VN" sz="1800" b="1">
                <a:solidFill>
                  <a:schemeClr val="accent2"/>
                </a:solidFill>
                <a:latin typeface="Segoe UI" panose="020B0502040204020203" pitchFamily="34" charset="0"/>
                <a:cs typeface="Segoe UI" panose="020B0502040204020203" pitchFamily="34" charset="0"/>
              </a:rPr>
              <a:t>Kiểm soát subdomains: </a:t>
            </a:r>
            <a:r>
              <a:rPr lang="vi-VN" sz="1800">
                <a:solidFill>
                  <a:schemeClr val="accent2"/>
                </a:solidFill>
                <a:latin typeface="Segoe UI" panose="020B0502040204020203" pitchFamily="34" charset="0"/>
                <a:cs typeface="Segoe UI" panose="020B0502040204020203" pitchFamily="34" charset="0"/>
              </a:rPr>
              <a:t>Đảm bảo các subdomains có chính sách bảo mật rõ ràng.</a:t>
            </a:r>
          </a:p>
          <a:p>
            <a:pPr marL="152400" indent="0" algn="just" fontAlgn="base">
              <a:lnSpc>
                <a:spcPct val="150000"/>
              </a:lnSpc>
              <a:spcBef>
                <a:spcPts val="400"/>
              </a:spcBef>
            </a:pPr>
            <a:endParaRPr lang="en-US">
              <a:solidFill>
                <a:schemeClr val="accent2"/>
              </a:solidFill>
              <a:latin typeface="Segoe UI" panose="020B0502040204020203" pitchFamily="34" charset="0"/>
              <a:cs typeface="Segoe UI" panose="020B0502040204020203" pitchFamily="34" charset="0"/>
            </a:endParaRPr>
          </a:p>
          <a:p>
            <a:pPr marL="152400" indent="0" algn="just" fontAlgn="base">
              <a:lnSpc>
                <a:spcPct val="150000"/>
              </a:lnSpc>
              <a:spcBef>
                <a:spcPts val="400"/>
              </a:spcBef>
            </a:pPr>
            <a:endParaRPr lang="en-US" sz="1400">
              <a:solidFill>
                <a:schemeClr val="accent2"/>
              </a:solidFill>
              <a:latin typeface="Segoe UI" panose="020B0502040204020203" pitchFamily="34" charset="0"/>
              <a:cs typeface="Segoe UI" panose="020B0502040204020203" pitchFamily="34" charset="0"/>
            </a:endParaRPr>
          </a:p>
        </p:txBody>
      </p:sp>
      <p:sp>
        <p:nvSpPr>
          <p:cNvPr id="6" name="Google Shape;242;p31">
            <a:extLst>
              <a:ext uri="{FF2B5EF4-FFF2-40B4-BE49-F238E27FC236}">
                <a16:creationId xmlns:a16="http://schemas.microsoft.com/office/drawing/2014/main" id="{60A99F14-41AF-9D93-B8AE-FFC533EFF718}"/>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4890AF46-3BDE-A4C1-D670-A1D032A8B704}"/>
              </a:ext>
            </a:extLst>
          </p:cNvPr>
          <p:cNvSpPr>
            <a:spLocks noGrp="1"/>
          </p:cNvSpPr>
          <p:nvPr>
            <p:ph type="sldNum" sz="quarter" idx="4"/>
          </p:nvPr>
        </p:nvSpPr>
        <p:spPr/>
        <p:txBody>
          <a:bodyPr/>
          <a:lstStyle/>
          <a:p>
            <a:fld id="{CF8920F0-685D-4D8A-A9EF-3EE1A60245BD}" type="slidenum">
              <a:rPr lang="en-US" smtClean="0"/>
              <a:pPr/>
              <a:t>21</a:t>
            </a:fld>
            <a:endParaRPr lang="en-US"/>
          </a:p>
        </p:txBody>
      </p:sp>
    </p:spTree>
    <p:extLst>
      <p:ext uri="{BB962C8B-B14F-4D97-AF65-F5344CB8AC3E}">
        <p14:creationId xmlns:p14="http://schemas.microsoft.com/office/powerpoint/2010/main" val="29030316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244CC4-52E9-254F-E399-E7E3D5302A42}"/>
              </a:ext>
            </a:extLst>
          </p:cNvPr>
          <p:cNvPicPr>
            <a:picLocks noChangeAspect="1"/>
          </p:cNvPicPr>
          <p:nvPr/>
        </p:nvPicPr>
        <p:blipFill>
          <a:blip r:embed="rId2"/>
          <a:srcRect b="28956"/>
          <a:stretch/>
        </p:blipFill>
        <p:spPr>
          <a:xfrm>
            <a:off x="1295262" y="828361"/>
            <a:ext cx="6553476" cy="3486778"/>
          </a:xfrm>
          <a:prstGeom prst="rect">
            <a:avLst/>
          </a:prstGeom>
        </p:spPr>
      </p:pic>
      <p:sp>
        <p:nvSpPr>
          <p:cNvPr id="7" name="Google Shape;242;p31">
            <a:extLst>
              <a:ext uri="{FF2B5EF4-FFF2-40B4-BE49-F238E27FC236}">
                <a16:creationId xmlns:a16="http://schemas.microsoft.com/office/drawing/2014/main" id="{E42647DF-E908-B45F-1363-445BE194D354}"/>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DB9ADF8C-E8D3-1106-F9F9-9C244C442814}"/>
              </a:ext>
            </a:extLst>
          </p:cNvPr>
          <p:cNvSpPr>
            <a:spLocks noGrp="1"/>
          </p:cNvSpPr>
          <p:nvPr>
            <p:ph type="sldNum" sz="quarter" idx="4"/>
          </p:nvPr>
        </p:nvSpPr>
        <p:spPr/>
        <p:txBody>
          <a:bodyPr/>
          <a:lstStyle/>
          <a:p>
            <a:fld id="{CF8920F0-685D-4D8A-A9EF-3EE1A60245BD}" type="slidenum">
              <a:rPr lang="en-US" smtClean="0"/>
              <a:pPr/>
              <a:t>22</a:t>
            </a:fld>
            <a:endParaRPr lang="en-US"/>
          </a:p>
        </p:txBody>
      </p:sp>
    </p:spTree>
    <p:extLst>
      <p:ext uri="{BB962C8B-B14F-4D97-AF65-F5344CB8AC3E}">
        <p14:creationId xmlns:p14="http://schemas.microsoft.com/office/powerpoint/2010/main" val="2657777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572395E6-0785-8BC4-BFD2-CE71410203F0}"/>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78C4E8B7-1780-9CDE-6127-B5E1F5BFC3C7}"/>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pic>
        <p:nvPicPr>
          <p:cNvPr id="6" name="Picture 5">
            <a:extLst>
              <a:ext uri="{FF2B5EF4-FFF2-40B4-BE49-F238E27FC236}">
                <a16:creationId xmlns:a16="http://schemas.microsoft.com/office/drawing/2014/main" id="{EF66DEE7-457C-086D-370C-5C2F405969E2}"/>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F2339D62-DC87-F4A5-E6DB-15692B2A8343}"/>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4. NFS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7" name="Google Shape;243;p31">
            <a:extLst>
              <a:ext uri="{FF2B5EF4-FFF2-40B4-BE49-F238E27FC236}">
                <a16:creationId xmlns:a16="http://schemas.microsoft.com/office/drawing/2014/main" id="{ADD75008-FD1F-B5B9-1F9D-0146602A780A}"/>
              </a:ext>
            </a:extLst>
          </p:cNvPr>
          <p:cNvSpPr txBox="1">
            <a:spLocks/>
          </p:cNvSpPr>
          <p:nvPr/>
        </p:nvSpPr>
        <p:spPr>
          <a:xfrm>
            <a:off x="561923" y="878958"/>
            <a:ext cx="7901593" cy="35905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en-US" sz="2000" b="1" err="1">
                <a:solidFill>
                  <a:schemeClr val="accent2"/>
                </a:solidFill>
                <a:latin typeface="Segoe UI" panose="020B0502040204020203" pitchFamily="34" charset="0"/>
                <a:cs typeface="Segoe UI" panose="020B0502040204020203" pitchFamily="34" charset="0"/>
              </a:rPr>
              <a:t>Khái</a:t>
            </a:r>
            <a:r>
              <a:rPr lang="en-US" sz="2000" b="1">
                <a:solidFill>
                  <a:schemeClr val="accent2"/>
                </a:solidFill>
                <a:latin typeface="Segoe UI" panose="020B0502040204020203" pitchFamily="34" charset="0"/>
                <a:cs typeface="Segoe UI" panose="020B0502040204020203" pitchFamily="34" charset="0"/>
              </a:rPr>
              <a:t> </a:t>
            </a:r>
            <a:r>
              <a:rPr lang="en-US" sz="2000" b="1" err="1">
                <a:solidFill>
                  <a:schemeClr val="accent2"/>
                </a:solidFill>
                <a:latin typeface="Segoe UI" panose="020B0502040204020203" pitchFamily="34" charset="0"/>
                <a:cs typeface="Segoe UI" panose="020B0502040204020203" pitchFamily="34" charset="0"/>
              </a:rPr>
              <a:t>Niệm</a:t>
            </a:r>
            <a:r>
              <a:rPr lang="en-US" sz="2000">
                <a:solidFill>
                  <a:schemeClr val="accent2"/>
                </a:solidFill>
                <a:latin typeface="Segoe UI" panose="020B0502040204020203" pitchFamily="34" charset="0"/>
                <a:cs typeface="Segoe UI" panose="020B0502040204020203" pitchFamily="34" charset="0"/>
              </a:rPr>
              <a:t>	</a:t>
            </a:r>
          </a:p>
          <a:p>
            <a:pPr marL="152400" indent="0" algn="just" fontAlgn="base">
              <a:lnSpc>
                <a:spcPct val="150000"/>
              </a:lnSpc>
              <a:spcBef>
                <a:spcPts val="400"/>
              </a:spcBef>
            </a:pPr>
            <a:r>
              <a:rPr lang="en-US">
                <a:solidFill>
                  <a:schemeClr val="accent2"/>
                </a:solidFill>
                <a:latin typeface="Segoe UI" panose="020B0502040204020203" pitchFamily="34" charset="0"/>
                <a:cs typeface="Segoe UI" panose="020B0502040204020203" pitchFamily="34" charset="0"/>
              </a:rPr>
              <a:t>	- </a:t>
            </a:r>
            <a:r>
              <a:rPr lang="vi-VN">
                <a:solidFill>
                  <a:schemeClr val="accent2"/>
                </a:solidFill>
                <a:latin typeface="Segoe UI" panose="020B0502040204020203" pitchFamily="34" charset="0"/>
                <a:cs typeface="Segoe UI" panose="020B0502040204020203" pitchFamily="34" charset="0"/>
              </a:rPr>
              <a:t>NFS Enumeration (Network File System Enumeration) là quá trình thu thập thông tin về Network File System (NFS), một dịch vụ dùng để chia sẻ tệp tin trên mạng giữa các hệ thống.</a:t>
            </a:r>
          </a:p>
          <a:p>
            <a:pPr marL="152400" indent="0" algn="just" fontAlgn="base">
              <a:lnSpc>
                <a:spcPct val="150000"/>
              </a:lnSpc>
              <a:spcBef>
                <a:spcPts val="400"/>
              </a:spcBef>
            </a:pPr>
            <a:r>
              <a:rPr lang="en-US">
                <a:solidFill>
                  <a:schemeClr val="accent2"/>
                </a:solidFill>
                <a:latin typeface="Segoe UI" panose="020B0502040204020203" pitchFamily="34" charset="0"/>
                <a:cs typeface="Segoe UI" panose="020B0502040204020203" pitchFamily="34" charset="0"/>
              </a:rPr>
              <a:t>	- </a:t>
            </a:r>
            <a:r>
              <a:rPr lang="vi-VN">
                <a:solidFill>
                  <a:schemeClr val="accent2"/>
                </a:solidFill>
                <a:latin typeface="Segoe UI" panose="020B0502040204020203" pitchFamily="34" charset="0"/>
                <a:cs typeface="Segoe UI" panose="020B0502040204020203" pitchFamily="34" charset="0"/>
              </a:rPr>
              <a:t>Trong các bài thực hành bảo mật hoặc tấn công Enumeration, NFS Enumeration nhằm tìm kiếm và khai thác các điểm chia sẻ file không an toàn trên các máy chủ sử dụng NFS. Quá trình này giúp xác định các thư mục hoặc tệp tin mà người dùng trái phép có thể đọc, ghi, hoặc truy cập.</a:t>
            </a:r>
            <a:endParaRPr lang="vi-VN" b="1">
              <a:solidFill>
                <a:schemeClr val="accent2"/>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B01EB5E0-A45C-9041-ADB7-B33973E49247}"/>
              </a:ext>
            </a:extLst>
          </p:cNvPr>
          <p:cNvSpPr>
            <a:spLocks noGrp="1"/>
          </p:cNvSpPr>
          <p:nvPr>
            <p:ph type="sldNum" sz="quarter" idx="4"/>
          </p:nvPr>
        </p:nvSpPr>
        <p:spPr/>
        <p:txBody>
          <a:bodyPr/>
          <a:lstStyle/>
          <a:p>
            <a:fld id="{CF8920F0-685D-4D8A-A9EF-3EE1A60245BD}" type="slidenum">
              <a:rPr lang="en-US" smtClean="0"/>
              <a:pPr/>
              <a:t>23</a:t>
            </a:fld>
            <a:endParaRPr lang="en-US"/>
          </a:p>
        </p:txBody>
      </p:sp>
    </p:spTree>
    <p:extLst>
      <p:ext uri="{BB962C8B-B14F-4D97-AF65-F5344CB8AC3E}">
        <p14:creationId xmlns:p14="http://schemas.microsoft.com/office/powerpoint/2010/main" val="41899627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2;p31">
            <a:extLst>
              <a:ext uri="{FF2B5EF4-FFF2-40B4-BE49-F238E27FC236}">
                <a16:creationId xmlns:a16="http://schemas.microsoft.com/office/drawing/2014/main" id="{063D02A6-11BD-29B2-C160-1C65B4420957}"/>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4. NFS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9277516-2B35-AD3A-32D8-CD19A5B1B445}"/>
              </a:ext>
            </a:extLst>
          </p:cNvPr>
          <p:cNvSpPr txBox="1"/>
          <p:nvPr/>
        </p:nvSpPr>
        <p:spPr>
          <a:xfrm>
            <a:off x="290623" y="676344"/>
            <a:ext cx="8534400" cy="3821431"/>
          </a:xfrm>
          <a:prstGeom prst="rect">
            <a:avLst/>
          </a:prstGeom>
          <a:noFill/>
        </p:spPr>
        <p:txBody>
          <a:bodyPr wrap="square">
            <a:spAutoFit/>
          </a:bodyPr>
          <a:lstStyle/>
          <a:p>
            <a:pPr marL="152400" indent="0" algn="just" fontAlgn="base">
              <a:lnSpc>
                <a:spcPct val="150000"/>
              </a:lnSpc>
              <a:spcBef>
                <a:spcPts val="400"/>
              </a:spcBef>
            </a:pPr>
            <a:r>
              <a:rPr lang="en-US" sz="2000" b="1" err="1">
                <a:solidFill>
                  <a:schemeClr val="accent2"/>
                </a:solidFill>
                <a:latin typeface="Segoe UI" panose="020B0502040204020203" pitchFamily="34" charset="0"/>
                <a:cs typeface="Segoe UI" panose="020B0502040204020203" pitchFamily="34" charset="0"/>
              </a:rPr>
              <a:t>Công</a:t>
            </a:r>
            <a:r>
              <a:rPr lang="en-US" sz="2000" b="1">
                <a:solidFill>
                  <a:schemeClr val="accent2"/>
                </a:solidFill>
                <a:latin typeface="Segoe UI" panose="020B0502040204020203" pitchFamily="34" charset="0"/>
                <a:cs typeface="Segoe UI" panose="020B0502040204020203" pitchFamily="34" charset="0"/>
              </a:rPr>
              <a:t> </a:t>
            </a:r>
            <a:r>
              <a:rPr lang="en-US" sz="2000" b="1" err="1">
                <a:solidFill>
                  <a:schemeClr val="accent2"/>
                </a:solidFill>
                <a:latin typeface="Segoe UI" panose="020B0502040204020203" pitchFamily="34" charset="0"/>
                <a:cs typeface="Segoe UI" panose="020B0502040204020203" pitchFamily="34" charset="0"/>
              </a:rPr>
              <a:t>Cụ</a:t>
            </a:r>
            <a:r>
              <a:rPr lang="en-US" sz="2000" b="1">
                <a:solidFill>
                  <a:schemeClr val="accent2"/>
                </a:solidFill>
                <a:latin typeface="Segoe UI" panose="020B0502040204020203" pitchFamily="34" charset="0"/>
                <a:cs typeface="Segoe UI" panose="020B0502040204020203" pitchFamily="34" charset="0"/>
              </a:rPr>
              <a:t>:</a:t>
            </a:r>
          </a:p>
          <a:p>
            <a:pPr indent="457200" algn="just">
              <a:lnSpc>
                <a:spcPct val="115000"/>
              </a:lnSpc>
              <a:spcBef>
                <a:spcPts val="300"/>
              </a:spcBef>
              <a:spcAft>
                <a:spcPts val="300"/>
              </a:spcAft>
            </a:pP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RPCScan</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Công</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cụ</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này</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giao</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tiếp</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với</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dịch</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vụ</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a:effectLst/>
                <a:latin typeface="Segoe UI" panose="020B0502040204020203" pitchFamily="34" charset="0"/>
                <a:ea typeface="Aptos" panose="020B0004020202020204" pitchFamily="34" charset="0"/>
                <a:cs typeface="Segoe UI" panose="020B0502040204020203" pitchFamily="34" charset="0"/>
              </a:rPr>
              <a:t>RPC (Remote Procedure Call)</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để</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kiểm</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tra</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cấu</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hình</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sai</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của</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a:effectLst/>
                <a:latin typeface="Segoe UI" panose="020B0502040204020203" pitchFamily="34" charset="0"/>
                <a:ea typeface="Aptos" panose="020B0004020202020204" pitchFamily="34" charset="0"/>
                <a:cs typeface="Segoe UI" panose="020B0502040204020203" pitchFamily="34" charset="0"/>
              </a:rPr>
              <a:t>NFS shares</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Nó</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có</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thể</a:t>
            </a:r>
            <a:r>
              <a:rPr lang="en-US" sz="1800" kern="100">
                <a:effectLst/>
                <a:latin typeface="Segoe UI" panose="020B0502040204020203" pitchFamily="34" charset="0"/>
                <a:ea typeface="Aptos" panose="020B0004020202020204" pitchFamily="34" charset="0"/>
                <a:cs typeface="Segoe UI" panose="020B0502040204020203" pitchFamily="34" charset="0"/>
              </a:rPr>
              <a:t>:</a:t>
            </a:r>
          </a:p>
          <a:p>
            <a:pPr indent="457200" algn="just">
              <a:lnSpc>
                <a:spcPct val="115000"/>
              </a:lnSpc>
              <a:spcBef>
                <a:spcPts val="300"/>
              </a:spcBef>
              <a:spcAft>
                <a:spcPts val="300"/>
              </a:spcAft>
            </a:pPr>
            <a:r>
              <a:rPr lang="en-US" sz="1800" kern="100">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Liệt</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kê</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dịch</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vụ</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a:effectLst/>
                <a:latin typeface="Segoe UI" panose="020B0502040204020203" pitchFamily="34" charset="0"/>
                <a:ea typeface="Aptos" panose="020B0004020202020204" pitchFamily="34" charset="0"/>
                <a:cs typeface="Segoe UI" panose="020B0502040204020203" pitchFamily="34" charset="0"/>
              </a:rPr>
              <a:t>RPC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đang</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chạy</a:t>
            </a:r>
            <a:r>
              <a:rPr lang="en-US" sz="1800" kern="100">
                <a:effectLst/>
                <a:latin typeface="Segoe UI" panose="020B0502040204020203" pitchFamily="34" charset="0"/>
                <a:ea typeface="Aptos" panose="020B0004020202020204" pitchFamily="34" charset="0"/>
                <a:cs typeface="Segoe UI" panose="020B0502040204020203" pitchFamily="34" charset="0"/>
              </a:rPr>
              <a:t>.</a:t>
            </a:r>
          </a:p>
          <a:p>
            <a:pPr indent="457200" algn="just">
              <a:lnSpc>
                <a:spcPct val="115000"/>
              </a:lnSpc>
              <a:spcBef>
                <a:spcPts val="300"/>
              </a:spcBef>
              <a:spcAft>
                <a:spcPts val="300"/>
              </a:spcAft>
            </a:pPr>
            <a:r>
              <a:rPr lang="en-US" sz="1800" kern="100">
                <a:latin typeface="Segoe UI" panose="020B0502040204020203" pitchFamily="34" charset="0"/>
                <a:ea typeface="Aptos" panose="020B0004020202020204" pitchFamily="34" charset="0"/>
                <a:cs typeface="Segoe UI" panose="020B0502040204020203" pitchFamily="34" charset="0"/>
              </a:rPr>
              <a:t>+</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Hiển</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thị</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a:effectLst/>
                <a:latin typeface="Segoe UI" panose="020B0502040204020203" pitchFamily="34" charset="0"/>
                <a:ea typeface="Aptos" panose="020B0004020202020204" pitchFamily="34" charset="0"/>
                <a:cs typeface="Segoe UI" panose="020B0502040204020203" pitchFamily="34" charset="0"/>
              </a:rPr>
              <a:t>mountpoints</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và</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thư</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mục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có</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thể</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truy</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cập</a:t>
            </a:r>
            <a:r>
              <a:rPr lang="en-US" sz="1800" kern="100">
                <a:effectLst/>
                <a:latin typeface="Segoe UI" panose="020B0502040204020203" pitchFamily="34" charset="0"/>
                <a:ea typeface="Aptos" panose="020B0004020202020204" pitchFamily="34" charset="0"/>
                <a:cs typeface="Segoe UI" panose="020B0502040204020203" pitchFamily="34" charset="0"/>
              </a:rPr>
              <a:t> qua NFS.</a:t>
            </a:r>
          </a:p>
          <a:p>
            <a:pPr indent="457200" algn="just">
              <a:lnSpc>
                <a:spcPct val="115000"/>
              </a:lnSpc>
              <a:spcBef>
                <a:spcPts val="300"/>
              </a:spcBef>
              <a:spcAft>
                <a:spcPts val="300"/>
              </a:spcAft>
            </a:pPr>
            <a:r>
              <a:rPr lang="en-US" sz="1800" kern="100">
                <a:latin typeface="Segoe UI" panose="020B0502040204020203" pitchFamily="34" charset="0"/>
                <a:ea typeface="Aptos" panose="020B0004020202020204" pitchFamily="34" charset="0"/>
                <a:cs typeface="Segoe UI" panose="020B0502040204020203" pitchFamily="34" charset="0"/>
              </a:rPr>
              <a:t>+</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Liệt</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kê</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đệ</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quy</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thư</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mục</a:t>
            </a:r>
            <a:r>
              <a:rPr lang="en-US" sz="1800" kern="100">
                <a:effectLst/>
                <a:latin typeface="Segoe UI" panose="020B0502040204020203" pitchFamily="34" charset="0"/>
                <a:ea typeface="Aptos" panose="020B0004020202020204" pitchFamily="34" charset="0"/>
                <a:cs typeface="Segoe UI" panose="020B0502040204020203" pitchFamily="34" charset="0"/>
              </a:rPr>
              <a:t> chia </a:t>
            </a:r>
            <a:r>
              <a:rPr lang="en-US" sz="1800" kern="100" err="1">
                <a:effectLst/>
                <a:latin typeface="Segoe UI" panose="020B0502040204020203" pitchFamily="34" charset="0"/>
                <a:ea typeface="Aptos" panose="020B0004020202020204" pitchFamily="34" charset="0"/>
                <a:cs typeface="Segoe UI" panose="020B0502040204020203" pitchFamily="34" charset="0"/>
              </a:rPr>
              <a:t>sẻ</a:t>
            </a:r>
            <a:r>
              <a:rPr lang="en-US" sz="1800" kern="100">
                <a:effectLst/>
                <a:latin typeface="Segoe UI" panose="020B0502040204020203" pitchFamily="34" charset="0"/>
                <a:ea typeface="Aptos" panose="020B0004020202020204" pitchFamily="34" charset="0"/>
                <a:cs typeface="Segoe UI" panose="020B0502040204020203" pitchFamily="34" charset="0"/>
              </a:rPr>
              <a:t> NFS.</a:t>
            </a:r>
          </a:p>
          <a:p>
            <a:pPr indent="457200" algn="just">
              <a:lnSpc>
                <a:spcPct val="115000"/>
              </a:lnSpc>
              <a:spcBef>
                <a:spcPts val="300"/>
              </a:spcBef>
              <a:spcAft>
                <a:spcPts val="300"/>
              </a:spcAft>
            </a:pP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SuperEnum</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Là</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một</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công</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cụ</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hỗ</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trợ</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thực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hiện</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a:effectLst/>
                <a:latin typeface="Segoe UI" panose="020B0502040204020203" pitchFamily="34" charset="0"/>
                <a:ea typeface="Aptos" panose="020B0004020202020204" pitchFamily="34" charset="0"/>
                <a:cs typeface="Segoe UI" panose="020B0502040204020203" pitchFamily="34" charset="0"/>
              </a:rPr>
              <a:t>enumeration</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cơ</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bản</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trên</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cổng</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mở</a:t>
            </a:r>
            <a:r>
              <a:rPr lang="en-US" sz="1800" kern="100">
                <a:effectLst/>
                <a:latin typeface="Segoe UI" panose="020B0502040204020203" pitchFamily="34" charset="0"/>
                <a:ea typeface="Aptos" panose="020B0004020202020204" pitchFamily="34" charset="0"/>
                <a:cs typeface="Segoe UI" panose="020B0502040204020203" pitchFamily="34" charset="0"/>
              </a:rPr>
              <a:t>, bao </a:t>
            </a:r>
            <a:r>
              <a:rPr lang="en-US" sz="1800" kern="100" err="1">
                <a:effectLst/>
                <a:latin typeface="Segoe UI" panose="020B0502040204020203" pitchFamily="34" charset="0"/>
                <a:ea typeface="Aptos" panose="020B0004020202020204" pitchFamily="34" charset="0"/>
                <a:cs typeface="Segoe UI" panose="020B0502040204020203" pitchFamily="34" charset="0"/>
              </a:rPr>
              <a:t>gồm</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cổng</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a:effectLst/>
                <a:latin typeface="Segoe UI" panose="020B0502040204020203" pitchFamily="34" charset="0"/>
                <a:ea typeface="Aptos" panose="020B0004020202020204" pitchFamily="34" charset="0"/>
                <a:cs typeface="Segoe UI" panose="020B0502040204020203" pitchFamily="34" charset="0"/>
              </a:rPr>
              <a:t>NFS (2049)</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SuperEnum</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giúp</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tự</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động</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hóa</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quá</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trình</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tìm</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kiếm</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thông</a:t>
            </a:r>
            <a:r>
              <a:rPr lang="en-US" sz="1800" kern="100">
                <a:effectLst/>
                <a:latin typeface="Segoe UI" panose="020B0502040204020203" pitchFamily="34" charset="0"/>
                <a:ea typeface="Aptos" panose="020B0004020202020204" pitchFamily="34" charset="0"/>
                <a:cs typeface="Segoe UI" panose="020B0502040204020203" pitchFamily="34" charset="0"/>
              </a:rPr>
              <a:t> tin chia </a:t>
            </a:r>
            <a:r>
              <a:rPr lang="en-US" sz="1800" kern="100" err="1">
                <a:effectLst/>
                <a:latin typeface="Segoe UI" panose="020B0502040204020203" pitchFamily="34" charset="0"/>
                <a:ea typeface="Aptos" panose="020B0004020202020204" pitchFamily="34" charset="0"/>
                <a:cs typeface="Segoe UI" panose="020B0502040204020203" pitchFamily="34" charset="0"/>
              </a:rPr>
              <a:t>sẻ</a:t>
            </a:r>
            <a:r>
              <a:rPr lang="en-US" sz="1800" kern="100">
                <a:effectLst/>
                <a:latin typeface="Segoe UI" panose="020B0502040204020203" pitchFamily="34" charset="0"/>
                <a:ea typeface="Aptos" panose="020B0004020202020204" pitchFamily="34" charset="0"/>
                <a:cs typeface="Segoe UI" panose="020B0502040204020203" pitchFamily="34" charset="0"/>
              </a:rPr>
              <a:t> qua NFS </a:t>
            </a:r>
            <a:r>
              <a:rPr lang="en-US" sz="1800" kern="100" err="1">
                <a:effectLst/>
                <a:latin typeface="Segoe UI" panose="020B0502040204020203" pitchFamily="34" charset="0"/>
                <a:ea typeface="Aptos" panose="020B0004020202020204" pitchFamily="34" charset="0"/>
                <a:cs typeface="Segoe UI" panose="020B0502040204020203" pitchFamily="34" charset="0"/>
              </a:rPr>
              <a:t>và</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dịch</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vụ</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đang</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chạy</a:t>
            </a:r>
            <a:r>
              <a:rPr lang="en-US" sz="1800" kern="100">
                <a:effectLst/>
                <a:latin typeface="Segoe UI" panose="020B0502040204020203" pitchFamily="34" charset="0"/>
                <a:ea typeface="Aptos" panose="020B0004020202020204" pitchFamily="34" charset="0"/>
                <a:cs typeface="Segoe UI" panose="020B0502040204020203" pitchFamily="34" charset="0"/>
              </a:rPr>
              <a:t>.</a:t>
            </a:r>
          </a:p>
          <a:p>
            <a:pPr marL="152400" indent="0" algn="just" fontAlgn="base">
              <a:lnSpc>
                <a:spcPct val="150000"/>
              </a:lnSpc>
              <a:spcBef>
                <a:spcPts val="400"/>
              </a:spcBef>
            </a:pPr>
            <a:endParaRPr lang="en-US" sz="1400">
              <a:solidFill>
                <a:schemeClr val="accent2"/>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37022FBB-8216-6A6F-BEF8-4265233042CB}"/>
              </a:ext>
            </a:extLst>
          </p:cNvPr>
          <p:cNvSpPr>
            <a:spLocks noGrp="1"/>
          </p:cNvSpPr>
          <p:nvPr>
            <p:ph type="sldNum" sz="quarter" idx="4"/>
          </p:nvPr>
        </p:nvSpPr>
        <p:spPr/>
        <p:txBody>
          <a:bodyPr/>
          <a:lstStyle/>
          <a:p>
            <a:fld id="{CF8920F0-685D-4D8A-A9EF-3EE1A60245BD}" type="slidenum">
              <a:rPr lang="en-US" smtClean="0"/>
              <a:pPr/>
              <a:t>24</a:t>
            </a:fld>
            <a:endParaRPr lang="en-US"/>
          </a:p>
        </p:txBody>
      </p:sp>
    </p:spTree>
    <p:extLst>
      <p:ext uri="{BB962C8B-B14F-4D97-AF65-F5344CB8AC3E}">
        <p14:creationId xmlns:p14="http://schemas.microsoft.com/office/powerpoint/2010/main" val="3718511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32D5FE6-A547-B9FC-F386-4B94BBD44B4A}"/>
              </a:ext>
            </a:extLst>
          </p:cNvPr>
          <p:cNvPicPr>
            <a:picLocks noChangeAspect="1"/>
          </p:cNvPicPr>
          <p:nvPr/>
        </p:nvPicPr>
        <p:blipFill>
          <a:blip r:embed="rId2"/>
          <a:stretch>
            <a:fillRect/>
          </a:stretch>
        </p:blipFill>
        <p:spPr>
          <a:xfrm>
            <a:off x="221935" y="664334"/>
            <a:ext cx="4350065" cy="363694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1DBC9A0-1331-B154-14E3-0E339FE287BD}"/>
              </a:ext>
            </a:extLst>
          </p:cNvPr>
          <p:cNvPicPr>
            <a:picLocks noChangeAspect="1"/>
          </p:cNvPicPr>
          <p:nvPr/>
        </p:nvPicPr>
        <p:blipFill>
          <a:blip r:embed="rId3"/>
          <a:srcRect r="20986"/>
          <a:stretch/>
        </p:blipFill>
        <p:spPr>
          <a:xfrm>
            <a:off x="4654864" y="1549456"/>
            <a:ext cx="4267201" cy="1683269"/>
          </a:xfrm>
          <a:prstGeom prst="rect">
            <a:avLst/>
          </a:prstGeom>
        </p:spPr>
      </p:pic>
      <p:sp>
        <p:nvSpPr>
          <p:cNvPr id="8" name="Google Shape;242;p31">
            <a:extLst>
              <a:ext uri="{FF2B5EF4-FFF2-40B4-BE49-F238E27FC236}">
                <a16:creationId xmlns:a16="http://schemas.microsoft.com/office/drawing/2014/main" id="{08D60EEC-0803-E054-DF3D-FB9E1E57F1B5}"/>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4. NFS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B3CB22C1-176F-5EB7-3A8C-E43C9019E075}"/>
              </a:ext>
            </a:extLst>
          </p:cNvPr>
          <p:cNvSpPr>
            <a:spLocks noGrp="1"/>
          </p:cNvSpPr>
          <p:nvPr>
            <p:ph type="sldNum" sz="quarter" idx="4"/>
          </p:nvPr>
        </p:nvSpPr>
        <p:spPr/>
        <p:txBody>
          <a:bodyPr/>
          <a:lstStyle/>
          <a:p>
            <a:fld id="{CF8920F0-685D-4D8A-A9EF-3EE1A60245BD}" type="slidenum">
              <a:rPr lang="en-US" smtClean="0"/>
              <a:pPr/>
              <a:t>25</a:t>
            </a:fld>
            <a:endParaRPr lang="en-US"/>
          </a:p>
        </p:txBody>
      </p:sp>
    </p:spTree>
    <p:extLst>
      <p:ext uri="{BB962C8B-B14F-4D97-AF65-F5344CB8AC3E}">
        <p14:creationId xmlns:p14="http://schemas.microsoft.com/office/powerpoint/2010/main" val="42775420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37935-8737-C57F-91F8-D073AA733DEE}"/>
              </a:ext>
            </a:extLst>
          </p:cNvPr>
          <p:cNvPicPr>
            <a:picLocks noChangeAspect="1"/>
          </p:cNvPicPr>
          <p:nvPr/>
        </p:nvPicPr>
        <p:blipFill>
          <a:blip r:embed="rId2"/>
          <a:stretch>
            <a:fillRect/>
          </a:stretch>
        </p:blipFill>
        <p:spPr>
          <a:xfrm>
            <a:off x="3069859" y="676344"/>
            <a:ext cx="3321980" cy="3902579"/>
          </a:xfrm>
          <a:prstGeom prst="rect">
            <a:avLst/>
          </a:prstGeom>
        </p:spPr>
      </p:pic>
      <p:sp>
        <p:nvSpPr>
          <p:cNvPr id="7" name="Google Shape;242;p31">
            <a:extLst>
              <a:ext uri="{FF2B5EF4-FFF2-40B4-BE49-F238E27FC236}">
                <a16:creationId xmlns:a16="http://schemas.microsoft.com/office/drawing/2014/main" id="{5DE7210D-693C-1A59-BB51-B67216AA71D9}"/>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4. NFS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AAB6C3F1-3E4F-1EE3-4FAC-BE64318CBE99}"/>
              </a:ext>
            </a:extLst>
          </p:cNvPr>
          <p:cNvSpPr>
            <a:spLocks noGrp="1"/>
          </p:cNvSpPr>
          <p:nvPr>
            <p:ph type="sldNum" sz="quarter" idx="4"/>
          </p:nvPr>
        </p:nvSpPr>
        <p:spPr/>
        <p:txBody>
          <a:bodyPr/>
          <a:lstStyle/>
          <a:p>
            <a:fld id="{CF8920F0-685D-4D8A-A9EF-3EE1A60245BD}" type="slidenum">
              <a:rPr lang="en-US" smtClean="0"/>
              <a:pPr/>
              <a:t>26</a:t>
            </a:fld>
            <a:endParaRPr lang="en-US"/>
          </a:p>
        </p:txBody>
      </p:sp>
    </p:spTree>
    <p:extLst>
      <p:ext uri="{BB962C8B-B14F-4D97-AF65-F5344CB8AC3E}">
        <p14:creationId xmlns:p14="http://schemas.microsoft.com/office/powerpoint/2010/main" val="4082616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C6F1EE-7BD7-9455-7233-2FE5080E3D49}"/>
              </a:ext>
            </a:extLst>
          </p:cNvPr>
          <p:cNvPicPr>
            <a:picLocks noChangeAspect="1"/>
          </p:cNvPicPr>
          <p:nvPr/>
        </p:nvPicPr>
        <p:blipFill>
          <a:blip r:embed="rId2"/>
          <a:stretch>
            <a:fillRect/>
          </a:stretch>
        </p:blipFill>
        <p:spPr>
          <a:xfrm>
            <a:off x="1747443" y="1561959"/>
            <a:ext cx="5649113" cy="2019582"/>
          </a:xfrm>
          <a:prstGeom prst="rect">
            <a:avLst/>
          </a:prstGeom>
        </p:spPr>
      </p:pic>
      <p:sp>
        <p:nvSpPr>
          <p:cNvPr id="7" name="Google Shape;242;p31">
            <a:extLst>
              <a:ext uri="{FF2B5EF4-FFF2-40B4-BE49-F238E27FC236}">
                <a16:creationId xmlns:a16="http://schemas.microsoft.com/office/drawing/2014/main" id="{CB36125E-C173-6DB9-2419-0DBCAF8D8771}"/>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4. NFS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4FFEA6C5-2425-56FC-03E7-ACA9EED2DBEE}"/>
              </a:ext>
            </a:extLst>
          </p:cNvPr>
          <p:cNvSpPr>
            <a:spLocks noGrp="1"/>
          </p:cNvSpPr>
          <p:nvPr>
            <p:ph type="sldNum" sz="quarter" idx="4"/>
          </p:nvPr>
        </p:nvSpPr>
        <p:spPr/>
        <p:txBody>
          <a:bodyPr/>
          <a:lstStyle/>
          <a:p>
            <a:fld id="{CF8920F0-685D-4D8A-A9EF-3EE1A60245BD}" type="slidenum">
              <a:rPr lang="en-US" smtClean="0"/>
              <a:pPr/>
              <a:t>27</a:t>
            </a:fld>
            <a:endParaRPr lang="en-US"/>
          </a:p>
        </p:txBody>
      </p:sp>
    </p:spTree>
    <p:extLst>
      <p:ext uri="{BB962C8B-B14F-4D97-AF65-F5344CB8AC3E}">
        <p14:creationId xmlns:p14="http://schemas.microsoft.com/office/powerpoint/2010/main" val="1440208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_NFS">
            <a:hlinkClick r:id="" action="ppaction://media"/>
            <a:extLst>
              <a:ext uri="{FF2B5EF4-FFF2-40B4-BE49-F238E27FC236}">
                <a16:creationId xmlns:a16="http://schemas.microsoft.com/office/drawing/2014/main" id="{02888A4E-EE4B-6F77-1588-18C94E52E6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9DDD7BD8-A2FF-B0C7-81DC-AE609D8E8235}"/>
              </a:ext>
            </a:extLst>
          </p:cNvPr>
          <p:cNvSpPr>
            <a:spLocks noGrp="1"/>
          </p:cNvSpPr>
          <p:nvPr>
            <p:ph type="sldNum" sz="quarter" idx="4"/>
          </p:nvPr>
        </p:nvSpPr>
        <p:spPr/>
        <p:txBody>
          <a:bodyPr/>
          <a:lstStyle/>
          <a:p>
            <a:fld id="{CF8920F0-685D-4D8A-A9EF-3EE1A60245BD}" type="slidenum">
              <a:rPr lang="en-US" smtClean="0"/>
              <a:pPr/>
              <a:t>28</a:t>
            </a:fld>
            <a:endParaRPr lang="en-US"/>
          </a:p>
        </p:txBody>
      </p:sp>
    </p:spTree>
    <p:extLst>
      <p:ext uri="{BB962C8B-B14F-4D97-AF65-F5344CB8AC3E}">
        <p14:creationId xmlns:p14="http://schemas.microsoft.com/office/powerpoint/2010/main" val="32745545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0D1E39-743E-BE4C-1B16-DD16031AACC8}"/>
              </a:ext>
            </a:extLst>
          </p:cNvPr>
          <p:cNvSpPr txBox="1"/>
          <p:nvPr/>
        </p:nvSpPr>
        <p:spPr>
          <a:xfrm>
            <a:off x="304800" y="941111"/>
            <a:ext cx="8534400" cy="3261277"/>
          </a:xfrm>
          <a:prstGeom prst="rect">
            <a:avLst/>
          </a:prstGeom>
          <a:noFill/>
        </p:spPr>
        <p:txBody>
          <a:bodyPr wrap="square">
            <a:spAutoFit/>
          </a:bodyPr>
          <a:lstStyle/>
          <a:p>
            <a:pPr marL="152400" indent="0" algn="just" fontAlgn="base">
              <a:lnSpc>
                <a:spcPct val="150000"/>
              </a:lnSpc>
              <a:spcBef>
                <a:spcPts val="400"/>
              </a:spcBef>
            </a:pPr>
            <a:r>
              <a:rPr lang="en-US" sz="2000" b="1" err="1">
                <a:solidFill>
                  <a:schemeClr val="accent2"/>
                </a:solidFill>
                <a:latin typeface="Segoe UI" panose="020B0502040204020203" pitchFamily="34" charset="0"/>
                <a:cs typeface="Segoe UI" panose="020B0502040204020203" pitchFamily="34" charset="0"/>
              </a:rPr>
              <a:t>Ngăn</a:t>
            </a:r>
            <a:r>
              <a:rPr lang="en-US" sz="2000" b="1">
                <a:solidFill>
                  <a:schemeClr val="accent2"/>
                </a:solidFill>
                <a:latin typeface="Segoe UI" panose="020B0502040204020203" pitchFamily="34" charset="0"/>
                <a:cs typeface="Segoe UI" panose="020B0502040204020203" pitchFamily="34" charset="0"/>
              </a:rPr>
              <a:t> </a:t>
            </a:r>
            <a:r>
              <a:rPr lang="en-US" sz="2000" b="1" err="1">
                <a:solidFill>
                  <a:schemeClr val="accent2"/>
                </a:solidFill>
                <a:latin typeface="Segoe UI" panose="020B0502040204020203" pitchFamily="34" charset="0"/>
                <a:cs typeface="Segoe UI" panose="020B0502040204020203" pitchFamily="34" charset="0"/>
              </a:rPr>
              <a:t>chặn</a:t>
            </a:r>
            <a:r>
              <a:rPr lang="en-US" sz="2000" b="1">
                <a:solidFill>
                  <a:schemeClr val="accent2"/>
                </a:solidFill>
                <a:latin typeface="Segoe UI" panose="020B0502040204020203" pitchFamily="34" charset="0"/>
                <a:cs typeface="Segoe UI" panose="020B0502040204020203" pitchFamily="34" charset="0"/>
              </a:rPr>
              <a:t>:</a:t>
            </a:r>
          </a:p>
          <a:p>
            <a:pPr marL="342900" lvl="0" indent="-342900" algn="just">
              <a:lnSpc>
                <a:spcPct val="115000"/>
              </a:lnSpc>
              <a:spcBef>
                <a:spcPts val="300"/>
              </a:spcBef>
              <a:spcAft>
                <a:spcPts val="300"/>
              </a:spcAft>
              <a:tabLst>
                <a:tab pos="457200" algn="l"/>
              </a:tabLst>
            </a:pPr>
            <a:r>
              <a:rPr lang="en-US" sz="1800" b="1" kern="100">
                <a:effectLst/>
                <a:latin typeface="Segoe UI" panose="020B0502040204020203" pitchFamily="34" charset="0"/>
                <a:ea typeface="Aptos" panose="020B0004020202020204" pitchFamily="34" charset="0"/>
                <a:cs typeface="Segoe UI" panose="020B0502040204020203" pitchFamily="34" charset="0"/>
              </a:rPr>
              <a:t>	1. </a:t>
            </a:r>
            <a:r>
              <a:rPr lang="en-US" sz="1800" b="1" kern="100" err="1">
                <a:effectLst/>
                <a:latin typeface="Segoe UI" panose="020B0502040204020203" pitchFamily="34" charset="0"/>
                <a:ea typeface="Aptos" panose="020B0004020202020204" pitchFamily="34" charset="0"/>
                <a:cs typeface="Segoe UI" panose="020B0502040204020203" pitchFamily="34" charset="0"/>
              </a:rPr>
              <a:t>Giới</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hạn</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quyền</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truy</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cập</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Cấu</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hình</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tệp</a:t>
            </a:r>
            <a:r>
              <a:rPr lang="en-US" sz="1800" kern="100">
                <a:effectLst/>
                <a:latin typeface="Segoe UI" panose="020B0502040204020203" pitchFamily="34" charset="0"/>
                <a:ea typeface="Aptos" panose="020B0004020202020204" pitchFamily="34" charset="0"/>
                <a:cs typeface="Segoe UI" panose="020B0502040204020203" pitchFamily="34" charset="0"/>
              </a:rPr>
              <a:t> exports </a:t>
            </a:r>
            <a:r>
              <a:rPr lang="en-US" sz="1800" kern="100" err="1">
                <a:effectLst/>
                <a:latin typeface="Segoe UI" panose="020B0502040204020203" pitchFamily="34" charset="0"/>
                <a:ea typeface="Aptos" panose="020B0004020202020204" pitchFamily="34" charset="0"/>
                <a:cs typeface="Segoe UI" panose="020B0502040204020203" pitchFamily="34" charset="0"/>
              </a:rPr>
              <a:t>chỉ</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cho</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phép</a:t>
            </a:r>
            <a:r>
              <a:rPr lang="en-US" sz="1800" kern="100">
                <a:effectLst/>
                <a:latin typeface="Segoe UI" panose="020B0502040204020203" pitchFamily="34" charset="0"/>
                <a:ea typeface="Aptos" panose="020B0004020202020204" pitchFamily="34" charset="0"/>
                <a:cs typeface="Segoe UI" panose="020B0502040204020203" pitchFamily="34" charset="0"/>
              </a:rPr>
              <a:t> IP </a:t>
            </a:r>
            <a:r>
              <a:rPr lang="en-US" sz="1800" kern="100" err="1">
                <a:effectLst/>
                <a:latin typeface="Segoe UI" panose="020B0502040204020203" pitchFamily="34" charset="0"/>
                <a:ea typeface="Aptos" panose="020B0004020202020204" pitchFamily="34" charset="0"/>
                <a:cs typeface="Segoe UI" panose="020B0502040204020203" pitchFamily="34" charset="0"/>
              </a:rPr>
              <a:t>đáng</a:t>
            </a:r>
            <a:r>
              <a:rPr lang="en-US" sz="1800" kern="100">
                <a:effectLst/>
                <a:latin typeface="Segoe UI" panose="020B0502040204020203" pitchFamily="34" charset="0"/>
                <a:ea typeface="Aptos" panose="020B0004020202020204" pitchFamily="34" charset="0"/>
                <a:cs typeface="Segoe UI" panose="020B0502040204020203" pitchFamily="34" charset="0"/>
              </a:rPr>
              <a:t> tin </a:t>
            </a:r>
            <a:r>
              <a:rPr lang="en-US" sz="1800" kern="100" err="1">
                <a:effectLst/>
                <a:latin typeface="Segoe UI" panose="020B0502040204020203" pitchFamily="34" charset="0"/>
                <a:ea typeface="Aptos" panose="020B0004020202020204" pitchFamily="34" charset="0"/>
                <a:cs typeface="Segoe UI" panose="020B0502040204020203" pitchFamily="34" charset="0"/>
              </a:rPr>
              <a:t>cậy</a:t>
            </a:r>
            <a:r>
              <a:rPr lang="en-US" sz="1800" kern="100">
                <a:effectLst/>
                <a:latin typeface="Segoe UI" panose="020B0502040204020203" pitchFamily="34" charset="0"/>
                <a:ea typeface="Aptos" panose="020B0004020202020204" pitchFamily="34" charset="0"/>
                <a:cs typeface="Segoe UI" panose="020B0502040204020203" pitchFamily="34" charset="0"/>
              </a:rPr>
              <a:t>.</a:t>
            </a:r>
          </a:p>
          <a:p>
            <a:pPr marL="342900" lvl="0" indent="-342900" algn="just">
              <a:lnSpc>
                <a:spcPct val="115000"/>
              </a:lnSpc>
              <a:spcBef>
                <a:spcPts val="300"/>
              </a:spcBef>
              <a:spcAft>
                <a:spcPts val="300"/>
              </a:spcAft>
              <a:tabLst>
                <a:tab pos="457200" algn="l"/>
              </a:tabLst>
            </a:pPr>
            <a:r>
              <a:rPr lang="en-US" sz="1800" b="1" kern="100">
                <a:effectLst/>
                <a:latin typeface="Segoe UI" panose="020B0502040204020203" pitchFamily="34" charset="0"/>
                <a:ea typeface="Aptos" panose="020B0004020202020204" pitchFamily="34" charset="0"/>
                <a:cs typeface="Segoe UI" panose="020B0502040204020203" pitchFamily="34" charset="0"/>
              </a:rPr>
              <a:t>	2. </a:t>
            </a:r>
            <a:r>
              <a:rPr lang="en-US" sz="1800" b="1" kern="100" err="1">
                <a:effectLst/>
                <a:latin typeface="Segoe UI" panose="020B0502040204020203" pitchFamily="34" charset="0"/>
                <a:ea typeface="Aptos" panose="020B0004020202020204" pitchFamily="34" charset="0"/>
                <a:cs typeface="Segoe UI" panose="020B0502040204020203" pitchFamily="34" charset="0"/>
              </a:rPr>
              <a:t>Sử</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dụng</a:t>
            </a:r>
            <a:r>
              <a:rPr lang="en-US" sz="1800" b="1" kern="100">
                <a:effectLst/>
                <a:latin typeface="Segoe UI" panose="020B0502040204020203" pitchFamily="34" charset="0"/>
                <a:ea typeface="Aptos" panose="020B0004020202020204" pitchFamily="34" charset="0"/>
                <a:cs typeface="Segoe UI" panose="020B0502040204020203" pitchFamily="34" charset="0"/>
              </a:rPr>
              <a:t> firewall</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Chặn</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kết</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nối</a:t>
            </a:r>
            <a:r>
              <a:rPr lang="en-US" sz="1800" kern="100">
                <a:effectLst/>
                <a:latin typeface="Segoe UI" panose="020B0502040204020203" pitchFamily="34" charset="0"/>
                <a:ea typeface="Aptos" panose="020B0004020202020204" pitchFamily="34" charset="0"/>
                <a:cs typeface="Segoe UI" panose="020B0502040204020203" pitchFamily="34" charset="0"/>
              </a:rPr>
              <a:t> NFS </a:t>
            </a:r>
            <a:r>
              <a:rPr lang="en-US" sz="1800" kern="100" err="1">
                <a:effectLst/>
                <a:latin typeface="Segoe UI" panose="020B0502040204020203" pitchFamily="34" charset="0"/>
                <a:ea typeface="Aptos" panose="020B0004020202020204" pitchFamily="34" charset="0"/>
                <a:cs typeface="Segoe UI" panose="020B0502040204020203" pitchFamily="34" charset="0"/>
              </a:rPr>
              <a:t>từ</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nguồn</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không</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xác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định</a:t>
            </a:r>
            <a:r>
              <a:rPr lang="en-US" sz="1800" kern="100">
                <a:effectLst/>
                <a:latin typeface="Segoe UI" panose="020B0502040204020203" pitchFamily="34" charset="0"/>
                <a:ea typeface="Aptos" panose="020B0004020202020204" pitchFamily="34" charset="0"/>
                <a:cs typeface="Segoe UI" panose="020B0502040204020203" pitchFamily="34" charset="0"/>
              </a:rPr>
              <a:t>.</a:t>
            </a:r>
          </a:p>
          <a:p>
            <a:pPr marL="342900" lvl="0" indent="-342900" algn="just">
              <a:lnSpc>
                <a:spcPct val="115000"/>
              </a:lnSpc>
              <a:spcBef>
                <a:spcPts val="300"/>
              </a:spcBef>
              <a:spcAft>
                <a:spcPts val="300"/>
              </a:spcAft>
              <a:tabLst>
                <a:tab pos="457200" algn="l"/>
              </a:tabLst>
            </a:pPr>
            <a:r>
              <a:rPr lang="en-US" sz="1800" b="1" kern="100">
                <a:effectLst/>
                <a:latin typeface="Segoe UI" panose="020B0502040204020203" pitchFamily="34" charset="0"/>
                <a:ea typeface="Aptos" panose="020B0004020202020204" pitchFamily="34" charset="0"/>
                <a:cs typeface="Segoe UI" panose="020B0502040204020203" pitchFamily="34" charset="0"/>
              </a:rPr>
              <a:t>	3. </a:t>
            </a:r>
            <a:r>
              <a:rPr lang="en-US" sz="1800" b="1" kern="100" err="1">
                <a:effectLst/>
                <a:latin typeface="Segoe UI" panose="020B0502040204020203" pitchFamily="34" charset="0"/>
                <a:ea typeface="Aptos" panose="020B0004020202020204" pitchFamily="34" charset="0"/>
                <a:cs typeface="Segoe UI" panose="020B0502040204020203" pitchFamily="34" charset="0"/>
              </a:rPr>
              <a:t>Dùng</a:t>
            </a:r>
            <a:r>
              <a:rPr lang="en-US" sz="1800" b="1" kern="100">
                <a:effectLst/>
                <a:latin typeface="Segoe UI" panose="020B0502040204020203" pitchFamily="34" charset="0"/>
                <a:ea typeface="Aptos" panose="020B0004020202020204" pitchFamily="34" charset="0"/>
                <a:cs typeface="Segoe UI" panose="020B0502040204020203" pitchFamily="34" charset="0"/>
              </a:rPr>
              <a:t> NFSv4 </a:t>
            </a:r>
            <a:r>
              <a:rPr lang="en-US" sz="1800" b="1" kern="100" err="1">
                <a:effectLst/>
                <a:latin typeface="Segoe UI" panose="020B0502040204020203" pitchFamily="34" charset="0"/>
                <a:ea typeface="Aptos" panose="020B0004020202020204" pitchFamily="34" charset="0"/>
                <a:cs typeface="Segoe UI" panose="020B0502040204020203" pitchFamily="34" charset="0"/>
              </a:rPr>
              <a:t>với</a:t>
            </a:r>
            <a:r>
              <a:rPr lang="en-US" sz="1800" b="1" kern="100">
                <a:effectLst/>
                <a:latin typeface="Segoe UI" panose="020B0502040204020203" pitchFamily="34" charset="0"/>
                <a:ea typeface="Aptos" panose="020B0004020202020204" pitchFamily="34" charset="0"/>
                <a:cs typeface="Segoe UI" panose="020B0502040204020203" pitchFamily="34" charset="0"/>
              </a:rPr>
              <a:t> Kerberos</a:t>
            </a:r>
            <a:r>
              <a:rPr lang="en-US" sz="1800" kern="100">
                <a:effectLst/>
                <a:latin typeface="Segoe UI" panose="020B0502040204020203" pitchFamily="34" charset="0"/>
                <a:ea typeface="Aptos" panose="020B0004020202020204" pitchFamily="34" charset="0"/>
                <a:cs typeface="Segoe UI" panose="020B0502040204020203" pitchFamily="34" charset="0"/>
              </a:rPr>
              <a:t>: Cung </a:t>
            </a:r>
            <a:r>
              <a:rPr lang="en-US" sz="1800" kern="100" err="1">
                <a:effectLst/>
                <a:latin typeface="Segoe UI" panose="020B0502040204020203" pitchFamily="34" charset="0"/>
                <a:ea typeface="Aptos" panose="020B0004020202020204" pitchFamily="34" charset="0"/>
                <a:cs typeface="Segoe UI" panose="020B0502040204020203" pitchFamily="34" charset="0"/>
              </a:rPr>
              <a:t>cấp</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bảo</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mật</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mạnh</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mẽ</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và</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xác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thực</a:t>
            </a:r>
            <a:r>
              <a:rPr lang="en-US" sz="1800" kern="100">
                <a:effectLst/>
                <a:latin typeface="Segoe UI" panose="020B0502040204020203" pitchFamily="34" charset="0"/>
                <a:ea typeface="Aptos" panose="020B0004020202020204" pitchFamily="34" charset="0"/>
                <a:cs typeface="Segoe UI" panose="020B0502040204020203" pitchFamily="34" charset="0"/>
              </a:rPr>
              <a:t>.</a:t>
            </a:r>
          </a:p>
          <a:p>
            <a:pPr marL="342900" lvl="0" indent="-342900" algn="just">
              <a:lnSpc>
                <a:spcPct val="115000"/>
              </a:lnSpc>
              <a:spcBef>
                <a:spcPts val="300"/>
              </a:spcBef>
              <a:spcAft>
                <a:spcPts val="300"/>
              </a:spcAft>
              <a:tabLst>
                <a:tab pos="457200" algn="l"/>
              </a:tabLst>
            </a:pPr>
            <a:r>
              <a:rPr lang="en-US" sz="1800" b="1" kern="100">
                <a:latin typeface="Segoe UI" panose="020B0502040204020203" pitchFamily="34" charset="0"/>
                <a:ea typeface="Aptos" panose="020B0004020202020204" pitchFamily="34" charset="0"/>
                <a:cs typeface="Segoe UI" panose="020B0502040204020203" pitchFamily="34" charset="0"/>
              </a:rPr>
              <a:t>	4. </a:t>
            </a:r>
            <a:r>
              <a:rPr lang="en-US" sz="1800" b="1" kern="100" err="1">
                <a:effectLst/>
                <a:latin typeface="Segoe UI" panose="020B0502040204020203" pitchFamily="34" charset="0"/>
                <a:ea typeface="Aptos" panose="020B0004020202020204" pitchFamily="34" charset="0"/>
                <a:cs typeface="Segoe UI" panose="020B0502040204020203" pitchFamily="34" charset="0"/>
              </a:rPr>
              <a:t>Cập</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nhật</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hệ</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thống</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thường</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xuyên</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Vá</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lỗi</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bảo</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mật</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và</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theo</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dõi</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cảnh</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báo</a:t>
            </a:r>
            <a:r>
              <a:rPr lang="en-US" sz="1800" kern="100">
                <a:effectLst/>
                <a:latin typeface="Segoe UI" panose="020B0502040204020203" pitchFamily="34" charset="0"/>
                <a:ea typeface="Aptos" panose="020B0004020202020204" pitchFamily="34" charset="0"/>
                <a:cs typeface="Segoe UI" panose="020B0502040204020203" pitchFamily="34" charset="0"/>
              </a:rPr>
              <a:t>.</a:t>
            </a:r>
          </a:p>
          <a:p>
            <a:pPr marL="342900" lvl="0" indent="-342900" algn="just">
              <a:lnSpc>
                <a:spcPct val="115000"/>
              </a:lnSpc>
              <a:spcBef>
                <a:spcPts val="300"/>
              </a:spcBef>
              <a:spcAft>
                <a:spcPts val="300"/>
              </a:spcAft>
              <a:tabLst>
                <a:tab pos="457200" algn="l"/>
              </a:tabLst>
            </a:pPr>
            <a:r>
              <a:rPr lang="en-US" sz="1800" b="1" kern="100">
                <a:effectLst/>
                <a:latin typeface="Segoe UI" panose="020B0502040204020203" pitchFamily="34" charset="0"/>
                <a:ea typeface="Aptos" panose="020B0004020202020204" pitchFamily="34" charset="0"/>
                <a:cs typeface="Segoe UI" panose="020B0502040204020203" pitchFamily="34" charset="0"/>
              </a:rPr>
              <a:t>	5. </a:t>
            </a:r>
            <a:r>
              <a:rPr lang="en-US" sz="1800" b="1" kern="100" err="1">
                <a:effectLst/>
                <a:latin typeface="Segoe UI" panose="020B0502040204020203" pitchFamily="34" charset="0"/>
                <a:ea typeface="Aptos" panose="020B0004020202020204" pitchFamily="34" charset="0"/>
                <a:cs typeface="Segoe UI" panose="020B0502040204020203" pitchFamily="34" charset="0"/>
              </a:rPr>
              <a:t>Tắt</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showmount</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Vô</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hiệu</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hóa</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việc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liệt</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kê</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các</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thư</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mục</a:t>
            </a:r>
            <a:r>
              <a:rPr lang="en-US" sz="1800" kern="100">
                <a:effectLst/>
                <a:latin typeface="Segoe UI" panose="020B0502040204020203" pitchFamily="34" charset="0"/>
                <a:ea typeface="Aptos" panose="020B0004020202020204" pitchFamily="34" charset="0"/>
                <a:cs typeface="Segoe UI" panose="020B0502040204020203" pitchFamily="34" charset="0"/>
              </a:rPr>
              <a:t> chia </a:t>
            </a:r>
            <a:r>
              <a:rPr lang="en-US" sz="1800" kern="100" err="1">
                <a:effectLst/>
                <a:latin typeface="Segoe UI" panose="020B0502040204020203" pitchFamily="34" charset="0"/>
                <a:ea typeface="Aptos" panose="020B0004020202020204" pitchFamily="34" charset="0"/>
                <a:cs typeface="Segoe UI" panose="020B0502040204020203" pitchFamily="34" charset="0"/>
              </a:rPr>
              <a:t>sẻ</a:t>
            </a:r>
            <a:r>
              <a:rPr lang="en-US" sz="1800" kern="100">
                <a:effectLst/>
                <a:latin typeface="Segoe UI" panose="020B0502040204020203" pitchFamily="34" charset="0"/>
                <a:ea typeface="Aptos" panose="020B0004020202020204" pitchFamily="34" charset="0"/>
                <a:cs typeface="Segoe UI" panose="020B0502040204020203" pitchFamily="34" charset="0"/>
              </a:rPr>
              <a:t>.</a:t>
            </a:r>
          </a:p>
          <a:p>
            <a:pPr marL="342900" lvl="0" indent="-342900" algn="just">
              <a:lnSpc>
                <a:spcPct val="115000"/>
              </a:lnSpc>
              <a:spcBef>
                <a:spcPts val="300"/>
              </a:spcBef>
              <a:spcAft>
                <a:spcPts val="300"/>
              </a:spcAft>
              <a:tabLst>
                <a:tab pos="457200" algn="l"/>
              </a:tabLst>
            </a:pPr>
            <a:r>
              <a:rPr lang="en-US" sz="1800" b="1" kern="100">
                <a:effectLst/>
                <a:latin typeface="Segoe UI" panose="020B0502040204020203" pitchFamily="34" charset="0"/>
                <a:ea typeface="Aptos" panose="020B0004020202020204" pitchFamily="34" charset="0"/>
                <a:cs typeface="Segoe UI" panose="020B0502040204020203" pitchFamily="34" charset="0"/>
              </a:rPr>
              <a:t>	6. </a:t>
            </a:r>
            <a:r>
              <a:rPr lang="en-US" sz="1800" b="1" kern="100" err="1">
                <a:effectLst/>
                <a:latin typeface="Segoe UI" panose="020B0502040204020203" pitchFamily="34" charset="0"/>
                <a:ea typeface="Aptos" panose="020B0004020202020204" pitchFamily="34" charset="0"/>
                <a:cs typeface="Segoe UI" panose="020B0502040204020203" pitchFamily="34" charset="0"/>
              </a:rPr>
              <a:t>Sử</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dụng</a:t>
            </a:r>
            <a:r>
              <a:rPr lang="en-US" sz="1800" b="1" kern="100">
                <a:effectLst/>
                <a:latin typeface="Segoe UI" panose="020B0502040204020203" pitchFamily="34" charset="0"/>
                <a:ea typeface="Aptos" panose="020B0004020202020204" pitchFamily="34" charset="0"/>
                <a:cs typeface="Segoe UI" panose="020B0502040204020203" pitchFamily="34" charset="0"/>
              </a:rPr>
              <a:t> </a:t>
            </a:r>
            <a:r>
              <a:rPr lang="en-US" sz="1800" b="1" kern="100" err="1">
                <a:effectLst/>
                <a:latin typeface="Segoe UI" panose="020B0502040204020203" pitchFamily="34" charset="0"/>
                <a:ea typeface="Aptos" panose="020B0004020202020204" pitchFamily="34" charset="0"/>
                <a:cs typeface="Segoe UI" panose="020B0502040204020203" pitchFamily="34" charset="0"/>
              </a:rPr>
              <a:t>SELinux</a:t>
            </a:r>
            <a:r>
              <a:rPr lang="en-US" sz="1800" b="1" kern="100">
                <a:effectLst/>
                <a:latin typeface="Segoe UI" panose="020B0502040204020203" pitchFamily="34" charset="0"/>
                <a:ea typeface="Aptos" panose="020B0004020202020204" pitchFamily="34" charset="0"/>
                <a:cs typeface="Segoe UI" panose="020B0502040204020203" pitchFamily="34" charset="0"/>
              </a:rPr>
              <a:t>/</a:t>
            </a:r>
            <a:r>
              <a:rPr lang="en-US" sz="1800" b="1" kern="100" err="1">
                <a:effectLst/>
                <a:latin typeface="Segoe UI" panose="020B0502040204020203" pitchFamily="34" charset="0"/>
                <a:ea typeface="Aptos" panose="020B0004020202020204" pitchFamily="34" charset="0"/>
                <a:cs typeface="Segoe UI" panose="020B0502040204020203" pitchFamily="34" charset="0"/>
              </a:rPr>
              <a:t>AppArmor</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Cấu</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hình</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bảo</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mật</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cho</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dịch</a:t>
            </a:r>
            <a:r>
              <a:rPr lang="en-US" sz="1800" kern="100">
                <a:effectLst/>
                <a:latin typeface="Segoe UI" panose="020B0502040204020203" pitchFamily="34" charset="0"/>
                <a:ea typeface="Aptos" panose="020B0004020202020204" pitchFamily="34" charset="0"/>
                <a:cs typeface="Segoe UI" panose="020B0502040204020203" pitchFamily="34" charset="0"/>
              </a:rPr>
              <a:t> </a:t>
            </a:r>
            <a:r>
              <a:rPr lang="en-US" sz="1800" kern="100" err="1">
                <a:effectLst/>
                <a:latin typeface="Segoe UI" panose="020B0502040204020203" pitchFamily="34" charset="0"/>
                <a:ea typeface="Aptos" panose="020B0004020202020204" pitchFamily="34" charset="0"/>
                <a:cs typeface="Segoe UI" panose="020B0502040204020203" pitchFamily="34" charset="0"/>
              </a:rPr>
              <a:t>vụ</a:t>
            </a:r>
            <a:r>
              <a:rPr lang="en-US" sz="1800" kern="100">
                <a:effectLst/>
                <a:latin typeface="Segoe UI" panose="020B0502040204020203" pitchFamily="34" charset="0"/>
                <a:ea typeface="Aptos" panose="020B0004020202020204" pitchFamily="34" charset="0"/>
                <a:cs typeface="Segoe UI" panose="020B0502040204020203" pitchFamily="34" charset="0"/>
              </a:rPr>
              <a:t> NFS.</a:t>
            </a:r>
          </a:p>
          <a:p>
            <a:pPr marL="152400" indent="0" algn="just" fontAlgn="base">
              <a:lnSpc>
                <a:spcPct val="150000"/>
              </a:lnSpc>
              <a:spcBef>
                <a:spcPts val="400"/>
              </a:spcBef>
            </a:pPr>
            <a:endParaRPr lang="en-US" sz="1400">
              <a:solidFill>
                <a:schemeClr val="accent2"/>
              </a:solidFill>
              <a:latin typeface="Segoe UI" panose="020B0502040204020203" pitchFamily="34" charset="0"/>
              <a:cs typeface="Segoe UI" panose="020B0502040204020203" pitchFamily="34" charset="0"/>
            </a:endParaRPr>
          </a:p>
        </p:txBody>
      </p:sp>
      <p:sp>
        <p:nvSpPr>
          <p:cNvPr id="6" name="Google Shape;242;p31">
            <a:extLst>
              <a:ext uri="{FF2B5EF4-FFF2-40B4-BE49-F238E27FC236}">
                <a16:creationId xmlns:a16="http://schemas.microsoft.com/office/drawing/2014/main" id="{2C672C6E-1B63-299E-D0C1-16860E12B7C3}"/>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4. NFS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9A0203BE-097A-DE79-BBB9-E8C78A05DEA9}"/>
              </a:ext>
            </a:extLst>
          </p:cNvPr>
          <p:cNvSpPr>
            <a:spLocks noGrp="1"/>
          </p:cNvSpPr>
          <p:nvPr>
            <p:ph type="sldNum" sz="quarter" idx="4"/>
          </p:nvPr>
        </p:nvSpPr>
        <p:spPr/>
        <p:txBody>
          <a:bodyPr/>
          <a:lstStyle/>
          <a:p>
            <a:fld id="{CF8920F0-685D-4D8A-A9EF-3EE1A60245BD}" type="slidenum">
              <a:rPr lang="en-US" smtClean="0"/>
              <a:pPr/>
              <a:t>29</a:t>
            </a:fld>
            <a:endParaRPr lang="en-US"/>
          </a:p>
        </p:txBody>
      </p:sp>
    </p:spTree>
    <p:extLst>
      <p:ext uri="{BB962C8B-B14F-4D97-AF65-F5344CB8AC3E}">
        <p14:creationId xmlns:p14="http://schemas.microsoft.com/office/powerpoint/2010/main" val="40673249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4F024746-446D-1678-C782-C5816A7BBF69}"/>
            </a:ext>
          </a:extLst>
        </p:cNvPr>
        <p:cNvGrpSpPr/>
        <p:nvPr/>
      </p:nvGrpSpPr>
      <p:grpSpPr>
        <a:xfrm>
          <a:off x="0" y="0"/>
          <a:ext cx="0" cy="0"/>
          <a:chOff x="0" y="0"/>
          <a:chExt cx="0" cy="0"/>
        </a:xfrm>
      </p:grpSpPr>
      <p:sp>
        <p:nvSpPr>
          <p:cNvPr id="270" name="Rectangle 269">
            <a:extLst>
              <a:ext uri="{FF2B5EF4-FFF2-40B4-BE49-F238E27FC236}">
                <a16:creationId xmlns:a16="http://schemas.microsoft.com/office/drawing/2014/main" id="{96DAE40D-E4E4-5E35-7BEF-853B5EBBB6B5}"/>
              </a:ext>
            </a:extLst>
          </p:cNvPr>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45" name="Google Shape;245;p31">
            <a:extLst>
              <a:ext uri="{FF2B5EF4-FFF2-40B4-BE49-F238E27FC236}">
                <a16:creationId xmlns:a16="http://schemas.microsoft.com/office/drawing/2014/main" id="{0A3C229B-D5B2-2AA9-5288-261835137213}"/>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FBA43582-537C-A88B-B98E-6AA3D8205A6F}"/>
              </a:ext>
            </a:extLst>
          </p:cNvPr>
          <p:cNvSpPr txBox="1">
            <a:spLocks noGrp="1"/>
          </p:cNvSpPr>
          <p:nvPr>
            <p:ph type="subTitle" idx="1"/>
          </p:nvPr>
        </p:nvSpPr>
        <p:spPr>
          <a:xfrm>
            <a:off x="535330" y="1067136"/>
            <a:ext cx="2812027"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err="1">
                <a:latin typeface="Segoe UI" panose="020B0502040204020203" pitchFamily="34" charset="0"/>
                <a:cs typeface="Segoe UI" panose="020B0502040204020203" pitchFamily="34" charset="0"/>
              </a:rPr>
              <a:t>Timeline</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9827036C-7983-E6C0-7F9C-E223FAF52D7D}"/>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3707D093-DE4A-4A18-86AC-251CEC8CB517}"/>
              </a:ext>
            </a:extLst>
          </p:cNvPr>
          <p:cNvSpPr txBox="1">
            <a:spLocks/>
          </p:cNvSpPr>
          <p:nvPr/>
        </p:nvSpPr>
        <p:spPr>
          <a:xfrm>
            <a:off x="2972193" y="330138"/>
            <a:ext cx="319961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a:solidFill>
                  <a:schemeClr val="accent2">
                    <a:lumMod val="90000"/>
                    <a:lumOff val="10000"/>
                  </a:schemeClr>
                </a:solidFill>
                <a:latin typeface="Segoe UI" panose="020B0502040204020203" pitchFamily="34" charset="0"/>
                <a:cs typeface="Segoe UI" panose="020B0502040204020203" pitchFamily="34" charset="0"/>
              </a:rPr>
              <a:t>1. TỔNG QUAN</a:t>
            </a:r>
            <a:br>
              <a:rPr lang="vi-VN" sz="3200">
                <a:solidFill>
                  <a:schemeClr val="accent2">
                    <a:lumMod val="90000"/>
                    <a:lumOff val="10000"/>
                  </a:schemeClr>
                </a:solidFill>
                <a:latin typeface="Segoe UI" panose="020B0502040204020203" pitchFamily="34" charset="0"/>
                <a:cs typeface="Segoe UI" panose="020B0502040204020203" pitchFamily="34" charset="0"/>
              </a:rPr>
            </a:b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71" name="Google Shape;52;p15">
            <a:extLst>
              <a:ext uri="{FF2B5EF4-FFF2-40B4-BE49-F238E27FC236}">
                <a16:creationId xmlns:a16="http://schemas.microsoft.com/office/drawing/2014/main" id="{61836C6D-04F2-C177-7F2A-4686BA6A5A15}"/>
              </a:ext>
            </a:extLst>
          </p:cNvPr>
          <p:cNvSpPr/>
          <p:nvPr/>
        </p:nvSpPr>
        <p:spPr>
          <a:xfrm>
            <a:off x="823729" y="1565062"/>
            <a:ext cx="1173495" cy="448750"/>
          </a:xfrm>
          <a:prstGeom prst="flowChartOffpage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200" b="1" i="1">
                <a:solidFill>
                  <a:schemeClr val="lt1"/>
                </a:solidFill>
                <a:latin typeface="Montserrat SemiBold"/>
                <a:ea typeface="Montserrat SemiBold"/>
                <a:cs typeface="Montserrat SemiBold"/>
                <a:sym typeface="Montserrat SemiBold"/>
              </a:rPr>
              <a:t>30/9 – 10/10</a:t>
            </a:r>
            <a:endParaRPr sz="1200" b="1" i="1">
              <a:solidFill>
                <a:schemeClr val="lt1"/>
              </a:solidFill>
              <a:latin typeface="Montserrat SemiBold"/>
              <a:ea typeface="Montserrat SemiBold"/>
              <a:cs typeface="Montserrat SemiBold"/>
              <a:sym typeface="Montserrat SemiBold"/>
            </a:endParaRPr>
          </a:p>
        </p:txBody>
      </p:sp>
      <p:sp>
        <p:nvSpPr>
          <p:cNvPr id="272" name="Google Shape;53;p15">
            <a:extLst>
              <a:ext uri="{FF2B5EF4-FFF2-40B4-BE49-F238E27FC236}">
                <a16:creationId xmlns:a16="http://schemas.microsoft.com/office/drawing/2014/main" id="{E723D85F-0200-899C-DE02-BE20BDA43537}"/>
              </a:ext>
            </a:extLst>
          </p:cNvPr>
          <p:cNvSpPr/>
          <p:nvPr/>
        </p:nvSpPr>
        <p:spPr>
          <a:xfrm>
            <a:off x="2107725" y="1565062"/>
            <a:ext cx="1173495" cy="448750"/>
          </a:xfrm>
          <a:prstGeom prst="flowChartOffpage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200" b="1" i="1">
                <a:solidFill>
                  <a:schemeClr val="lt1"/>
                </a:solidFill>
                <a:latin typeface="Montserrat SemiBold"/>
                <a:ea typeface="Montserrat SemiBold"/>
                <a:cs typeface="Montserrat SemiBold"/>
                <a:sym typeface="Montserrat SemiBold"/>
              </a:rPr>
              <a:t>11/10 – 20/10  </a:t>
            </a:r>
            <a:endParaRPr sz="1200" b="1" i="1">
              <a:solidFill>
                <a:schemeClr val="lt1"/>
              </a:solidFill>
              <a:latin typeface="Montserrat SemiBold"/>
              <a:ea typeface="Montserrat SemiBold"/>
              <a:cs typeface="Montserrat SemiBold"/>
              <a:sym typeface="Montserrat SemiBold"/>
            </a:endParaRPr>
          </a:p>
        </p:txBody>
      </p:sp>
      <p:sp>
        <p:nvSpPr>
          <p:cNvPr id="273" name="Google Shape;54;p15">
            <a:extLst>
              <a:ext uri="{FF2B5EF4-FFF2-40B4-BE49-F238E27FC236}">
                <a16:creationId xmlns:a16="http://schemas.microsoft.com/office/drawing/2014/main" id="{7E0A4D0F-0B42-54FF-72A3-A930F2811443}"/>
              </a:ext>
            </a:extLst>
          </p:cNvPr>
          <p:cNvSpPr/>
          <p:nvPr/>
        </p:nvSpPr>
        <p:spPr>
          <a:xfrm>
            <a:off x="3391722" y="1565062"/>
            <a:ext cx="1173495" cy="448750"/>
          </a:xfrm>
          <a:prstGeom prst="flowChartOffpageConnector">
            <a:avLst/>
          </a:prstGeom>
          <a:solidFill>
            <a:srgbClr val="1DA2D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200" b="1" i="1">
                <a:solidFill>
                  <a:schemeClr val="lt1"/>
                </a:solidFill>
                <a:latin typeface="Montserrat SemiBold"/>
                <a:ea typeface="Montserrat SemiBold"/>
                <a:cs typeface="Montserrat SemiBold"/>
                <a:sym typeface="Montserrat SemiBold"/>
              </a:rPr>
              <a:t>21/10 – 31/10 </a:t>
            </a:r>
            <a:endParaRPr sz="1200" b="1" i="1">
              <a:solidFill>
                <a:schemeClr val="lt1"/>
              </a:solidFill>
              <a:latin typeface="Montserrat SemiBold"/>
              <a:ea typeface="Montserrat SemiBold"/>
              <a:cs typeface="Montserrat SemiBold"/>
              <a:sym typeface="Montserrat SemiBold"/>
            </a:endParaRPr>
          </a:p>
        </p:txBody>
      </p:sp>
      <p:sp>
        <p:nvSpPr>
          <p:cNvPr id="274" name="Google Shape;55;p15">
            <a:extLst>
              <a:ext uri="{FF2B5EF4-FFF2-40B4-BE49-F238E27FC236}">
                <a16:creationId xmlns:a16="http://schemas.microsoft.com/office/drawing/2014/main" id="{0C2AEEC1-0CFD-CE42-16F1-35BE6FF5A050}"/>
              </a:ext>
            </a:extLst>
          </p:cNvPr>
          <p:cNvSpPr/>
          <p:nvPr/>
        </p:nvSpPr>
        <p:spPr>
          <a:xfrm>
            <a:off x="4675718" y="1565062"/>
            <a:ext cx="1173495" cy="448750"/>
          </a:xfrm>
          <a:prstGeom prst="flowChartOffpageConnector">
            <a:avLst/>
          </a:prstGeom>
          <a:solidFill>
            <a:srgbClr val="0245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200" b="1" i="1">
                <a:solidFill>
                  <a:schemeClr val="lt1"/>
                </a:solidFill>
                <a:latin typeface="Montserrat SemiBold"/>
                <a:ea typeface="Montserrat SemiBold"/>
                <a:cs typeface="Montserrat SemiBold"/>
                <a:sym typeface="Montserrat SemiBold"/>
              </a:rPr>
              <a:t>1/11 – 1</a:t>
            </a:r>
            <a:r>
              <a:rPr lang="en-US" sz="1200" b="1" i="1">
                <a:solidFill>
                  <a:schemeClr val="lt1"/>
                </a:solidFill>
                <a:latin typeface="Montserrat SemiBold"/>
                <a:ea typeface="Montserrat SemiBold"/>
                <a:cs typeface="Montserrat SemiBold"/>
                <a:sym typeface="Montserrat SemiBold"/>
              </a:rPr>
              <a:t>5</a:t>
            </a:r>
            <a:r>
              <a:rPr lang="vi-VN" sz="1200" b="1" i="1">
                <a:solidFill>
                  <a:schemeClr val="lt1"/>
                </a:solidFill>
                <a:latin typeface="Montserrat SemiBold"/>
                <a:ea typeface="Montserrat SemiBold"/>
                <a:cs typeface="Montserrat SemiBold"/>
                <a:sym typeface="Montserrat SemiBold"/>
              </a:rPr>
              <a:t>/11</a:t>
            </a:r>
            <a:endParaRPr sz="1200" b="1" i="1">
              <a:solidFill>
                <a:schemeClr val="lt1"/>
              </a:solidFill>
              <a:latin typeface="Montserrat SemiBold"/>
              <a:ea typeface="Montserrat SemiBold"/>
              <a:cs typeface="Montserrat SemiBold"/>
              <a:sym typeface="Montserrat SemiBold"/>
            </a:endParaRPr>
          </a:p>
        </p:txBody>
      </p:sp>
      <p:sp>
        <p:nvSpPr>
          <p:cNvPr id="275" name="Google Shape;56;p15">
            <a:extLst>
              <a:ext uri="{FF2B5EF4-FFF2-40B4-BE49-F238E27FC236}">
                <a16:creationId xmlns:a16="http://schemas.microsoft.com/office/drawing/2014/main" id="{E7EF8630-070D-B523-8672-E7B08B0DCAE2}"/>
              </a:ext>
            </a:extLst>
          </p:cNvPr>
          <p:cNvSpPr/>
          <p:nvPr/>
        </p:nvSpPr>
        <p:spPr>
          <a:xfrm>
            <a:off x="5959715" y="1565062"/>
            <a:ext cx="1173495" cy="448750"/>
          </a:xfrm>
          <a:prstGeom prst="flowChartOffpageConnector">
            <a:avLst/>
          </a:prstGeom>
          <a:solidFill>
            <a:srgbClr val="4ED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200" b="1" i="1">
                <a:solidFill>
                  <a:schemeClr val="dk1"/>
                </a:solidFill>
                <a:latin typeface="Montserrat SemiBold"/>
                <a:ea typeface="Montserrat SemiBold"/>
                <a:cs typeface="Montserrat SemiBold"/>
                <a:sym typeface="Montserrat SemiBold"/>
              </a:rPr>
              <a:t>1</a:t>
            </a:r>
            <a:r>
              <a:rPr lang="en-US" sz="1200" b="1" i="1">
                <a:solidFill>
                  <a:schemeClr val="dk1"/>
                </a:solidFill>
                <a:latin typeface="Montserrat SemiBold"/>
                <a:ea typeface="Montserrat SemiBold"/>
                <a:cs typeface="Montserrat SemiBold"/>
                <a:sym typeface="Montserrat SemiBold"/>
              </a:rPr>
              <a:t>5</a:t>
            </a:r>
            <a:r>
              <a:rPr lang="vi-VN" sz="1200" b="1" i="1">
                <a:solidFill>
                  <a:schemeClr val="dk1"/>
                </a:solidFill>
                <a:latin typeface="Montserrat SemiBold"/>
                <a:ea typeface="Montserrat SemiBold"/>
                <a:cs typeface="Montserrat SemiBold"/>
                <a:sym typeface="Montserrat SemiBold"/>
              </a:rPr>
              <a:t>/11 – </a:t>
            </a:r>
            <a:r>
              <a:rPr lang="en-US" sz="1200" b="1" i="1">
                <a:solidFill>
                  <a:schemeClr val="dk1"/>
                </a:solidFill>
                <a:latin typeface="Montserrat SemiBold"/>
                <a:ea typeface="Montserrat SemiBold"/>
                <a:cs typeface="Montserrat SemiBold"/>
                <a:sym typeface="Montserrat SemiBold"/>
              </a:rPr>
              <a:t>1</a:t>
            </a:r>
            <a:r>
              <a:rPr lang="vi-VN" sz="1200" b="1" i="1">
                <a:solidFill>
                  <a:schemeClr val="dk1"/>
                </a:solidFill>
                <a:latin typeface="Montserrat SemiBold"/>
                <a:ea typeface="Montserrat SemiBold"/>
                <a:cs typeface="Montserrat SemiBold"/>
                <a:sym typeface="Montserrat SemiBold"/>
              </a:rPr>
              <a:t>/12 </a:t>
            </a:r>
            <a:endParaRPr sz="1200" b="1" i="1">
              <a:solidFill>
                <a:schemeClr val="dk1"/>
              </a:solidFill>
              <a:latin typeface="Montserrat SemiBold"/>
              <a:ea typeface="Montserrat SemiBold"/>
              <a:cs typeface="Montserrat SemiBold"/>
              <a:sym typeface="Montserrat SemiBold"/>
            </a:endParaRPr>
          </a:p>
        </p:txBody>
      </p:sp>
      <p:sp>
        <p:nvSpPr>
          <p:cNvPr id="276" name="Google Shape;57;p15">
            <a:extLst>
              <a:ext uri="{FF2B5EF4-FFF2-40B4-BE49-F238E27FC236}">
                <a16:creationId xmlns:a16="http://schemas.microsoft.com/office/drawing/2014/main" id="{99FE915B-6A0E-EFE0-D1DB-7AC57560F0D5}"/>
              </a:ext>
            </a:extLst>
          </p:cNvPr>
          <p:cNvSpPr/>
          <p:nvPr/>
        </p:nvSpPr>
        <p:spPr>
          <a:xfrm>
            <a:off x="7243711" y="1565062"/>
            <a:ext cx="1173495" cy="448750"/>
          </a:xfrm>
          <a:prstGeom prst="flowChartOffpageConnector">
            <a:avLst/>
          </a:prstGeom>
          <a:solidFill>
            <a:srgbClr val="9FE0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200" b="1" i="1">
                <a:solidFill>
                  <a:schemeClr val="dk1"/>
                </a:solidFill>
                <a:latin typeface="Montserrat SemiBold"/>
                <a:ea typeface="Montserrat SemiBold"/>
                <a:cs typeface="Montserrat SemiBold"/>
                <a:sym typeface="Montserrat SemiBold"/>
              </a:rPr>
              <a:t>5/12 – 2</a:t>
            </a:r>
            <a:r>
              <a:rPr lang="en-US" sz="1200" b="1" i="1">
                <a:solidFill>
                  <a:schemeClr val="dk1"/>
                </a:solidFill>
                <a:latin typeface="Montserrat SemiBold"/>
                <a:ea typeface="Montserrat SemiBold"/>
                <a:cs typeface="Montserrat SemiBold"/>
                <a:sym typeface="Montserrat SemiBold"/>
              </a:rPr>
              <a:t>0</a:t>
            </a:r>
            <a:r>
              <a:rPr lang="vi-VN" sz="1200" b="1" i="1">
                <a:solidFill>
                  <a:schemeClr val="dk1"/>
                </a:solidFill>
                <a:latin typeface="Montserrat SemiBold"/>
                <a:ea typeface="Montserrat SemiBold"/>
                <a:cs typeface="Montserrat SemiBold"/>
                <a:sym typeface="Montserrat SemiBold"/>
              </a:rPr>
              <a:t>/12</a:t>
            </a:r>
            <a:endParaRPr lang="en-US" sz="1200" b="1" i="1">
              <a:solidFill>
                <a:schemeClr val="dk1"/>
              </a:solidFill>
              <a:latin typeface="Montserrat SemiBold"/>
              <a:ea typeface="Montserrat SemiBold"/>
              <a:cs typeface="Montserrat SemiBold"/>
              <a:sym typeface="Montserrat SemiBold"/>
            </a:endParaRPr>
          </a:p>
        </p:txBody>
      </p:sp>
      <p:cxnSp>
        <p:nvCxnSpPr>
          <p:cNvPr id="277" name="Google Shape;58;p15">
            <a:extLst>
              <a:ext uri="{FF2B5EF4-FFF2-40B4-BE49-F238E27FC236}">
                <a16:creationId xmlns:a16="http://schemas.microsoft.com/office/drawing/2014/main" id="{4D795880-F796-0C0D-5F7B-4ECA0D923397}"/>
              </a:ext>
            </a:extLst>
          </p:cNvPr>
          <p:cNvCxnSpPr/>
          <p:nvPr/>
        </p:nvCxnSpPr>
        <p:spPr>
          <a:xfrm>
            <a:off x="2052475" y="1568862"/>
            <a:ext cx="0" cy="3244500"/>
          </a:xfrm>
          <a:prstGeom prst="straightConnector1">
            <a:avLst/>
          </a:prstGeom>
          <a:noFill/>
          <a:ln w="9525" cap="flat" cmpd="sng">
            <a:solidFill>
              <a:schemeClr val="accent2"/>
            </a:solidFill>
            <a:prstDash val="dot"/>
            <a:round/>
            <a:headEnd type="none" w="med" len="med"/>
            <a:tailEnd type="none" w="med" len="med"/>
          </a:ln>
        </p:spPr>
      </p:cxnSp>
      <p:cxnSp>
        <p:nvCxnSpPr>
          <p:cNvPr id="278" name="Google Shape;59;p15">
            <a:extLst>
              <a:ext uri="{FF2B5EF4-FFF2-40B4-BE49-F238E27FC236}">
                <a16:creationId xmlns:a16="http://schemas.microsoft.com/office/drawing/2014/main" id="{BD486ECE-9497-2ED4-8B33-5F051ABF92D4}"/>
              </a:ext>
            </a:extLst>
          </p:cNvPr>
          <p:cNvCxnSpPr/>
          <p:nvPr/>
        </p:nvCxnSpPr>
        <p:spPr>
          <a:xfrm>
            <a:off x="3336471" y="1568862"/>
            <a:ext cx="0" cy="3244500"/>
          </a:xfrm>
          <a:prstGeom prst="straightConnector1">
            <a:avLst/>
          </a:prstGeom>
          <a:noFill/>
          <a:ln w="9525" cap="flat" cmpd="sng">
            <a:solidFill>
              <a:schemeClr val="accent2"/>
            </a:solidFill>
            <a:prstDash val="dot"/>
            <a:round/>
            <a:headEnd type="none" w="med" len="med"/>
            <a:tailEnd type="none" w="med" len="med"/>
          </a:ln>
        </p:spPr>
      </p:cxnSp>
      <p:cxnSp>
        <p:nvCxnSpPr>
          <p:cNvPr id="279" name="Google Shape;60;p15">
            <a:extLst>
              <a:ext uri="{FF2B5EF4-FFF2-40B4-BE49-F238E27FC236}">
                <a16:creationId xmlns:a16="http://schemas.microsoft.com/office/drawing/2014/main" id="{5BF7E1DF-754C-4053-543E-E421DD58C0F9}"/>
              </a:ext>
            </a:extLst>
          </p:cNvPr>
          <p:cNvCxnSpPr/>
          <p:nvPr/>
        </p:nvCxnSpPr>
        <p:spPr>
          <a:xfrm>
            <a:off x="4620468" y="1568862"/>
            <a:ext cx="0" cy="3244500"/>
          </a:xfrm>
          <a:prstGeom prst="straightConnector1">
            <a:avLst/>
          </a:prstGeom>
          <a:noFill/>
          <a:ln w="9525" cap="flat" cmpd="sng">
            <a:solidFill>
              <a:schemeClr val="accent2"/>
            </a:solidFill>
            <a:prstDash val="dot"/>
            <a:round/>
            <a:headEnd type="none" w="med" len="med"/>
            <a:tailEnd type="none" w="med" len="med"/>
          </a:ln>
        </p:spPr>
      </p:cxnSp>
      <p:cxnSp>
        <p:nvCxnSpPr>
          <p:cNvPr id="280" name="Google Shape;61;p15">
            <a:extLst>
              <a:ext uri="{FF2B5EF4-FFF2-40B4-BE49-F238E27FC236}">
                <a16:creationId xmlns:a16="http://schemas.microsoft.com/office/drawing/2014/main" id="{A943FFC2-EE4D-C28B-FC0E-25A43499A3CE}"/>
              </a:ext>
            </a:extLst>
          </p:cNvPr>
          <p:cNvCxnSpPr/>
          <p:nvPr/>
        </p:nvCxnSpPr>
        <p:spPr>
          <a:xfrm>
            <a:off x="5904464" y="1568862"/>
            <a:ext cx="0" cy="3244500"/>
          </a:xfrm>
          <a:prstGeom prst="straightConnector1">
            <a:avLst/>
          </a:prstGeom>
          <a:noFill/>
          <a:ln w="9525" cap="flat" cmpd="sng">
            <a:solidFill>
              <a:schemeClr val="accent2"/>
            </a:solidFill>
            <a:prstDash val="dot"/>
            <a:round/>
            <a:headEnd type="none" w="med" len="med"/>
            <a:tailEnd type="none" w="med" len="med"/>
          </a:ln>
        </p:spPr>
      </p:cxnSp>
      <p:cxnSp>
        <p:nvCxnSpPr>
          <p:cNvPr id="281" name="Google Shape;62;p15">
            <a:extLst>
              <a:ext uri="{FF2B5EF4-FFF2-40B4-BE49-F238E27FC236}">
                <a16:creationId xmlns:a16="http://schemas.microsoft.com/office/drawing/2014/main" id="{BBEA7B61-D3A3-3B24-8509-37EA196C0072}"/>
              </a:ext>
            </a:extLst>
          </p:cNvPr>
          <p:cNvCxnSpPr/>
          <p:nvPr/>
        </p:nvCxnSpPr>
        <p:spPr>
          <a:xfrm>
            <a:off x="7188460" y="1568862"/>
            <a:ext cx="0" cy="3244500"/>
          </a:xfrm>
          <a:prstGeom prst="straightConnector1">
            <a:avLst/>
          </a:prstGeom>
          <a:noFill/>
          <a:ln w="9525" cap="flat" cmpd="sng">
            <a:solidFill>
              <a:schemeClr val="accent2"/>
            </a:solidFill>
            <a:prstDash val="dot"/>
            <a:round/>
            <a:headEnd type="none" w="med" len="med"/>
            <a:tailEnd type="none" w="med" len="med"/>
          </a:ln>
        </p:spPr>
      </p:cxnSp>
      <p:sp>
        <p:nvSpPr>
          <p:cNvPr id="282" name="Google Shape;63;p15">
            <a:extLst>
              <a:ext uri="{FF2B5EF4-FFF2-40B4-BE49-F238E27FC236}">
                <a16:creationId xmlns:a16="http://schemas.microsoft.com/office/drawing/2014/main" id="{19FDC7D0-2DD4-FFEF-90B4-86905F745BE9}"/>
              </a:ext>
            </a:extLst>
          </p:cNvPr>
          <p:cNvSpPr txBox="1"/>
          <p:nvPr/>
        </p:nvSpPr>
        <p:spPr>
          <a:xfrm flipH="1">
            <a:off x="768480" y="2413138"/>
            <a:ext cx="1284000" cy="886500"/>
          </a:xfrm>
          <a:prstGeom prst="rect">
            <a:avLst/>
          </a:prstGeom>
          <a:solidFill>
            <a:srgbClr val="9FE0E0">
              <a:alpha val="33960"/>
            </a:srgbClr>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sz="1200">
                <a:solidFill>
                  <a:schemeClr val="dk1"/>
                </a:solidFill>
                <a:latin typeface="Montserrat Medium"/>
                <a:ea typeface="Montserrat Medium"/>
                <a:cs typeface="Montserrat Medium"/>
                <a:sym typeface="Montserrat Medium"/>
              </a:rPr>
              <a:t>- Chọn đề tài</a:t>
            </a:r>
          </a:p>
          <a:p>
            <a:pPr marL="0" lvl="0" indent="0" algn="just" rtl="0">
              <a:spcBef>
                <a:spcPts val="0"/>
              </a:spcBef>
              <a:spcAft>
                <a:spcPts val="0"/>
              </a:spcAft>
              <a:buNone/>
            </a:pPr>
            <a:r>
              <a:rPr lang="vi-VN" sz="1200">
                <a:solidFill>
                  <a:schemeClr val="dk1"/>
                </a:solidFill>
                <a:latin typeface="Montserrat Medium"/>
                <a:ea typeface="Montserrat Medium"/>
                <a:cs typeface="Montserrat Medium"/>
                <a:sym typeface="Montserrat Medium"/>
              </a:rPr>
              <a:t>- Tìm các tài liệu liên quan.</a:t>
            </a:r>
            <a:endParaRPr sz="1200">
              <a:solidFill>
                <a:schemeClr val="dk1"/>
              </a:solidFill>
              <a:latin typeface="Montserrat Medium"/>
              <a:ea typeface="Montserrat Medium"/>
              <a:cs typeface="Montserrat Medium"/>
              <a:sym typeface="Montserrat Medium"/>
            </a:endParaRPr>
          </a:p>
        </p:txBody>
      </p:sp>
      <p:sp>
        <p:nvSpPr>
          <p:cNvPr id="284" name="Google Shape;65;p15">
            <a:extLst>
              <a:ext uri="{FF2B5EF4-FFF2-40B4-BE49-F238E27FC236}">
                <a16:creationId xmlns:a16="http://schemas.microsoft.com/office/drawing/2014/main" id="{65B95BB1-9D17-6CE4-1C0E-301E2E530213}"/>
              </a:ext>
            </a:extLst>
          </p:cNvPr>
          <p:cNvSpPr txBox="1"/>
          <p:nvPr/>
        </p:nvSpPr>
        <p:spPr>
          <a:xfrm flipH="1">
            <a:off x="2052476" y="2656663"/>
            <a:ext cx="1284000" cy="886500"/>
          </a:xfrm>
          <a:prstGeom prst="rect">
            <a:avLst/>
          </a:prstGeom>
          <a:solidFill>
            <a:srgbClr val="9FE0E0">
              <a:alpha val="33960"/>
            </a:srgbClr>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sz="1200">
                <a:solidFill>
                  <a:schemeClr val="dk1"/>
                </a:solidFill>
                <a:latin typeface="Montserrat Medium"/>
                <a:ea typeface="Montserrat Medium"/>
                <a:cs typeface="Montserrat Medium"/>
                <a:sym typeface="Montserrat Medium"/>
              </a:rPr>
              <a:t>- Đọc hiểu các tài liệu đã tìm được.</a:t>
            </a:r>
            <a:endParaRPr sz="1200">
              <a:solidFill>
                <a:schemeClr val="dk1"/>
              </a:solidFill>
              <a:latin typeface="Montserrat Medium"/>
              <a:ea typeface="Montserrat Medium"/>
              <a:cs typeface="Montserrat Medium"/>
              <a:sym typeface="Montserrat Medium"/>
            </a:endParaRPr>
          </a:p>
        </p:txBody>
      </p:sp>
      <p:sp>
        <p:nvSpPr>
          <p:cNvPr id="286" name="Google Shape;67;p15">
            <a:extLst>
              <a:ext uri="{FF2B5EF4-FFF2-40B4-BE49-F238E27FC236}">
                <a16:creationId xmlns:a16="http://schemas.microsoft.com/office/drawing/2014/main" id="{94B0E0A6-7E8C-4DD4-EB21-AEB937F6FF4E}"/>
              </a:ext>
            </a:extLst>
          </p:cNvPr>
          <p:cNvSpPr txBox="1"/>
          <p:nvPr/>
        </p:nvSpPr>
        <p:spPr>
          <a:xfrm flipH="1">
            <a:off x="3336472" y="2900188"/>
            <a:ext cx="1284000" cy="886500"/>
          </a:xfrm>
          <a:prstGeom prst="rect">
            <a:avLst/>
          </a:prstGeom>
          <a:solidFill>
            <a:srgbClr val="9FE0E0">
              <a:alpha val="33960"/>
            </a:srgbClr>
          </a:solid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vi-VN" sz="1200">
                <a:solidFill>
                  <a:schemeClr val="dk1"/>
                </a:solidFill>
                <a:latin typeface="Montserrat Medium"/>
                <a:ea typeface="Montserrat Medium"/>
                <a:cs typeface="Montserrat Medium"/>
                <a:sym typeface="Montserrat Medium"/>
              </a:rPr>
              <a:t>- Tìm hiểu về các công cụ sẽ sử dụng.</a:t>
            </a:r>
            <a:endParaRPr sz="1200">
              <a:solidFill>
                <a:schemeClr val="dk1"/>
              </a:solidFill>
              <a:latin typeface="Montserrat Medium"/>
              <a:ea typeface="Montserrat Medium"/>
              <a:cs typeface="Montserrat Medium"/>
              <a:sym typeface="Montserrat Medium"/>
            </a:endParaRPr>
          </a:p>
        </p:txBody>
      </p:sp>
      <p:sp>
        <p:nvSpPr>
          <p:cNvPr id="288" name="Google Shape;69;p15">
            <a:extLst>
              <a:ext uri="{FF2B5EF4-FFF2-40B4-BE49-F238E27FC236}">
                <a16:creationId xmlns:a16="http://schemas.microsoft.com/office/drawing/2014/main" id="{1F9BBF0C-B881-9A0E-473C-6D090419E0EC}"/>
              </a:ext>
            </a:extLst>
          </p:cNvPr>
          <p:cNvSpPr txBox="1"/>
          <p:nvPr/>
        </p:nvSpPr>
        <p:spPr>
          <a:xfrm flipH="1">
            <a:off x="4620467" y="3143713"/>
            <a:ext cx="1284000" cy="886500"/>
          </a:xfrm>
          <a:prstGeom prst="rect">
            <a:avLst/>
          </a:prstGeom>
          <a:solidFill>
            <a:srgbClr val="9FE0E0">
              <a:alpha val="33960"/>
            </a:srgbClr>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sz="1200">
                <a:solidFill>
                  <a:schemeClr val="dk1"/>
                </a:solidFill>
                <a:latin typeface="Montserrat Medium"/>
                <a:ea typeface="Montserrat Medium"/>
                <a:cs typeface="Montserrat Medium"/>
                <a:sym typeface="Montserrat Medium"/>
              </a:rPr>
              <a:t>- Tìm hiểu và </a:t>
            </a:r>
            <a:r>
              <a:rPr lang="vi-VN" sz="1200" err="1">
                <a:solidFill>
                  <a:schemeClr val="dk1"/>
                </a:solidFill>
                <a:latin typeface="Montserrat Medium"/>
                <a:ea typeface="Montserrat Medium"/>
                <a:cs typeface="Montserrat Medium"/>
                <a:sym typeface="Montserrat Medium"/>
              </a:rPr>
              <a:t>set-up</a:t>
            </a:r>
            <a:r>
              <a:rPr lang="vi-VN" sz="1200">
                <a:solidFill>
                  <a:schemeClr val="dk1"/>
                </a:solidFill>
                <a:latin typeface="Montserrat Medium"/>
                <a:ea typeface="Montserrat Medium"/>
                <a:cs typeface="Montserrat Medium"/>
                <a:sym typeface="Montserrat Medium"/>
              </a:rPr>
              <a:t> môi trường thực hành.</a:t>
            </a:r>
            <a:endParaRPr sz="1200">
              <a:solidFill>
                <a:schemeClr val="dk1"/>
              </a:solidFill>
              <a:latin typeface="Montserrat Medium"/>
              <a:ea typeface="Montserrat Medium"/>
              <a:cs typeface="Montserrat Medium"/>
              <a:sym typeface="Montserrat Medium"/>
            </a:endParaRPr>
          </a:p>
        </p:txBody>
      </p:sp>
      <p:sp>
        <p:nvSpPr>
          <p:cNvPr id="290" name="Google Shape;71;p15">
            <a:extLst>
              <a:ext uri="{FF2B5EF4-FFF2-40B4-BE49-F238E27FC236}">
                <a16:creationId xmlns:a16="http://schemas.microsoft.com/office/drawing/2014/main" id="{78689434-E455-1F21-A22D-09C898FF6B32}"/>
              </a:ext>
            </a:extLst>
          </p:cNvPr>
          <p:cNvSpPr txBox="1"/>
          <p:nvPr/>
        </p:nvSpPr>
        <p:spPr>
          <a:xfrm flipH="1">
            <a:off x="5904463" y="3387238"/>
            <a:ext cx="1284000" cy="886500"/>
          </a:xfrm>
          <a:prstGeom prst="rect">
            <a:avLst/>
          </a:prstGeom>
          <a:solidFill>
            <a:srgbClr val="9FE0E0">
              <a:alpha val="33960"/>
            </a:srgbClr>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sz="1200">
                <a:solidFill>
                  <a:schemeClr val="dk1"/>
                </a:solidFill>
                <a:latin typeface="Montserrat Medium"/>
                <a:ea typeface="Montserrat Medium"/>
                <a:cs typeface="Montserrat Medium"/>
                <a:sym typeface="Montserrat Medium"/>
              </a:rPr>
              <a:t>- Làm 4 </a:t>
            </a:r>
            <a:r>
              <a:rPr lang="vi-VN" sz="1200" err="1">
                <a:solidFill>
                  <a:schemeClr val="dk1"/>
                </a:solidFill>
                <a:latin typeface="Montserrat Medium"/>
                <a:ea typeface="Montserrat Medium"/>
                <a:cs typeface="Montserrat Medium"/>
                <a:sym typeface="Montserrat Medium"/>
              </a:rPr>
              <a:t>labs</a:t>
            </a:r>
            <a:r>
              <a:rPr lang="vi-VN" sz="1200">
                <a:solidFill>
                  <a:schemeClr val="dk1"/>
                </a:solidFill>
                <a:latin typeface="Montserrat Medium"/>
                <a:ea typeface="Montserrat Medium"/>
                <a:cs typeface="Montserrat Medium"/>
                <a:sym typeface="Montserrat Medium"/>
              </a:rPr>
              <a:t>, trong đó có 2 bài </a:t>
            </a:r>
            <a:r>
              <a:rPr lang="vi-VN" sz="1200" err="1">
                <a:solidFill>
                  <a:schemeClr val="dk1"/>
                </a:solidFill>
                <a:latin typeface="Montserrat Medium"/>
                <a:ea typeface="Montserrat Medium"/>
                <a:cs typeface="Montserrat Medium"/>
                <a:sym typeface="Montserrat Medium"/>
              </a:rPr>
              <a:t>labs</a:t>
            </a:r>
            <a:r>
              <a:rPr lang="vi-VN" sz="1200">
                <a:solidFill>
                  <a:schemeClr val="dk1"/>
                </a:solidFill>
                <a:latin typeface="Montserrat Medium"/>
                <a:ea typeface="Montserrat Medium"/>
                <a:cs typeface="Montserrat Medium"/>
                <a:sym typeface="Montserrat Medium"/>
              </a:rPr>
              <a:t> được phân công.</a:t>
            </a:r>
            <a:endParaRPr sz="1200">
              <a:solidFill>
                <a:schemeClr val="dk1"/>
              </a:solidFill>
              <a:latin typeface="Montserrat Medium"/>
              <a:ea typeface="Montserrat Medium"/>
              <a:cs typeface="Montserrat Medium"/>
              <a:sym typeface="Montserrat Medium"/>
            </a:endParaRPr>
          </a:p>
        </p:txBody>
      </p:sp>
      <p:sp>
        <p:nvSpPr>
          <p:cNvPr id="292" name="Google Shape;73;p15">
            <a:extLst>
              <a:ext uri="{FF2B5EF4-FFF2-40B4-BE49-F238E27FC236}">
                <a16:creationId xmlns:a16="http://schemas.microsoft.com/office/drawing/2014/main" id="{C07ECDDC-E6E6-8035-FCCA-761844955763}"/>
              </a:ext>
            </a:extLst>
          </p:cNvPr>
          <p:cNvSpPr txBox="1"/>
          <p:nvPr/>
        </p:nvSpPr>
        <p:spPr>
          <a:xfrm flipH="1">
            <a:off x="7188459" y="3630763"/>
            <a:ext cx="1284000" cy="886500"/>
          </a:xfrm>
          <a:prstGeom prst="rect">
            <a:avLst/>
          </a:prstGeom>
          <a:solidFill>
            <a:srgbClr val="9FE0E0">
              <a:alpha val="33960"/>
            </a:srgbClr>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sz="1200">
                <a:solidFill>
                  <a:schemeClr val="dk1"/>
                </a:solidFill>
                <a:latin typeface="Montserrat Medium"/>
                <a:ea typeface="Montserrat Medium"/>
                <a:cs typeface="Montserrat Medium"/>
                <a:sym typeface="Montserrat Medium"/>
              </a:rPr>
              <a:t>- Thực hiện 2/4 </a:t>
            </a:r>
            <a:r>
              <a:rPr lang="vi-VN" sz="1200" err="1">
                <a:solidFill>
                  <a:schemeClr val="dk1"/>
                </a:solidFill>
                <a:latin typeface="Montserrat Medium"/>
                <a:ea typeface="Montserrat Medium"/>
                <a:cs typeface="Montserrat Medium"/>
                <a:sym typeface="Montserrat Medium"/>
              </a:rPr>
              <a:t>labs</a:t>
            </a:r>
            <a:r>
              <a:rPr lang="vi-VN" sz="1200">
                <a:solidFill>
                  <a:schemeClr val="dk1"/>
                </a:solidFill>
                <a:latin typeface="Montserrat Medium"/>
                <a:ea typeface="Montserrat Medium"/>
                <a:cs typeface="Montserrat Medium"/>
                <a:sym typeface="Montserrat Medium"/>
              </a:rPr>
              <a:t> còn lại và biện pháp </a:t>
            </a:r>
            <a:r>
              <a:rPr lang="vi-VN" sz="1200" err="1">
                <a:solidFill>
                  <a:schemeClr val="dk1"/>
                </a:solidFill>
                <a:latin typeface="Montserrat Medium"/>
                <a:ea typeface="Montserrat Medium"/>
                <a:cs typeface="Montserrat Medium"/>
                <a:sym typeface="Montserrat Medium"/>
              </a:rPr>
              <a:t>prevent</a:t>
            </a:r>
            <a:r>
              <a:rPr lang="vi-VN" sz="1200">
                <a:solidFill>
                  <a:schemeClr val="dk1"/>
                </a:solidFill>
                <a:latin typeface="Montserrat Medium"/>
                <a:ea typeface="Montserrat Medium"/>
                <a:cs typeface="Montserrat Medium"/>
                <a:sym typeface="Montserrat Medium"/>
              </a:rPr>
              <a:t>.</a:t>
            </a:r>
            <a:endParaRPr sz="1200">
              <a:solidFill>
                <a:schemeClr val="dk1"/>
              </a:solidFill>
              <a:latin typeface="Montserrat Medium"/>
              <a:ea typeface="Montserrat Medium"/>
              <a:cs typeface="Montserrat Medium"/>
              <a:sym typeface="Montserrat Medium"/>
            </a:endParaRPr>
          </a:p>
        </p:txBody>
      </p:sp>
      <p:sp>
        <p:nvSpPr>
          <p:cNvPr id="294" name="Google Shape;75;p15">
            <a:extLst>
              <a:ext uri="{FF2B5EF4-FFF2-40B4-BE49-F238E27FC236}">
                <a16:creationId xmlns:a16="http://schemas.microsoft.com/office/drawing/2014/main" id="{75C9CF89-127C-64F7-5635-99E9D3EBCE60}"/>
              </a:ext>
            </a:extLst>
          </p:cNvPr>
          <p:cNvSpPr txBox="1"/>
          <p:nvPr/>
        </p:nvSpPr>
        <p:spPr>
          <a:xfrm flipH="1">
            <a:off x="768642" y="4517262"/>
            <a:ext cx="1284000" cy="296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100">
                <a:solidFill>
                  <a:schemeClr val="tx1"/>
                </a:solidFill>
                <a:latin typeface="Montserrat SemiBold"/>
                <a:ea typeface="Montserrat SemiBold"/>
                <a:cs typeface="Montserrat SemiBold"/>
                <a:sym typeface="Montserrat SemiBold"/>
              </a:rPr>
              <a:t>TÌM TÀI LIỆU</a:t>
            </a:r>
            <a:endParaRPr sz="1100">
              <a:solidFill>
                <a:schemeClr val="tx1"/>
              </a:solidFill>
              <a:latin typeface="Montserrat SemiBold"/>
              <a:ea typeface="Montserrat SemiBold"/>
              <a:cs typeface="Montserrat SemiBold"/>
              <a:sym typeface="Montserrat SemiBold"/>
            </a:endParaRPr>
          </a:p>
        </p:txBody>
      </p:sp>
      <p:sp>
        <p:nvSpPr>
          <p:cNvPr id="295" name="Google Shape;76;p15">
            <a:extLst>
              <a:ext uri="{FF2B5EF4-FFF2-40B4-BE49-F238E27FC236}">
                <a16:creationId xmlns:a16="http://schemas.microsoft.com/office/drawing/2014/main" id="{4E94327C-24D2-F005-B705-860A22BC1AE8}"/>
              </a:ext>
            </a:extLst>
          </p:cNvPr>
          <p:cNvSpPr txBox="1"/>
          <p:nvPr/>
        </p:nvSpPr>
        <p:spPr>
          <a:xfrm flipH="1">
            <a:off x="2052793" y="4517262"/>
            <a:ext cx="2567700" cy="296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100">
                <a:solidFill>
                  <a:schemeClr val="tx1"/>
                </a:solidFill>
                <a:latin typeface="Montserrat SemiBold"/>
                <a:ea typeface="Montserrat SemiBold"/>
                <a:cs typeface="Montserrat SemiBold"/>
                <a:sym typeface="Montserrat SemiBold"/>
              </a:rPr>
              <a:t>ĐỌC TÀI LIỆU, TÌM HIỂU TOOLS</a:t>
            </a:r>
            <a:endParaRPr sz="1100">
              <a:solidFill>
                <a:schemeClr val="tx1"/>
              </a:solidFill>
              <a:latin typeface="Montserrat SemiBold"/>
              <a:ea typeface="Montserrat SemiBold"/>
              <a:cs typeface="Montserrat SemiBold"/>
              <a:sym typeface="Montserrat SemiBold"/>
            </a:endParaRPr>
          </a:p>
        </p:txBody>
      </p:sp>
      <p:sp>
        <p:nvSpPr>
          <p:cNvPr id="296" name="Google Shape;77;p15">
            <a:extLst>
              <a:ext uri="{FF2B5EF4-FFF2-40B4-BE49-F238E27FC236}">
                <a16:creationId xmlns:a16="http://schemas.microsoft.com/office/drawing/2014/main" id="{90FD8651-E0A7-2779-1C3A-EF383749B948}"/>
              </a:ext>
            </a:extLst>
          </p:cNvPr>
          <p:cNvSpPr txBox="1"/>
          <p:nvPr/>
        </p:nvSpPr>
        <p:spPr>
          <a:xfrm flipH="1">
            <a:off x="4620493" y="4517262"/>
            <a:ext cx="1284000" cy="296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100">
                <a:solidFill>
                  <a:schemeClr val="bg1"/>
                </a:solidFill>
                <a:latin typeface="Montserrat SemiBold"/>
                <a:ea typeface="Montserrat SemiBold"/>
                <a:cs typeface="Montserrat SemiBold"/>
                <a:sym typeface="Montserrat SemiBold"/>
              </a:rPr>
              <a:t>SET UP</a:t>
            </a:r>
            <a:endParaRPr sz="1100">
              <a:solidFill>
                <a:schemeClr val="bg1"/>
              </a:solidFill>
              <a:latin typeface="Montserrat SemiBold"/>
              <a:ea typeface="Montserrat SemiBold"/>
              <a:cs typeface="Montserrat SemiBold"/>
              <a:sym typeface="Montserrat SemiBold"/>
            </a:endParaRPr>
          </a:p>
        </p:txBody>
      </p:sp>
      <p:sp>
        <p:nvSpPr>
          <p:cNvPr id="297" name="Google Shape;78;p15">
            <a:extLst>
              <a:ext uri="{FF2B5EF4-FFF2-40B4-BE49-F238E27FC236}">
                <a16:creationId xmlns:a16="http://schemas.microsoft.com/office/drawing/2014/main" id="{424A4BD3-70CB-45F4-129F-EACE8A51B945}"/>
              </a:ext>
            </a:extLst>
          </p:cNvPr>
          <p:cNvSpPr txBox="1"/>
          <p:nvPr/>
        </p:nvSpPr>
        <p:spPr>
          <a:xfrm flipH="1">
            <a:off x="5904766" y="4517262"/>
            <a:ext cx="1291632" cy="296100"/>
          </a:xfrm>
          <a:prstGeom prst="rect">
            <a:avLst/>
          </a:prstGeom>
          <a:solidFill>
            <a:srgbClr val="25BD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100">
                <a:solidFill>
                  <a:schemeClr val="tx1"/>
                </a:solidFill>
                <a:latin typeface="Montserrat SemiBold"/>
                <a:ea typeface="Montserrat SemiBold"/>
                <a:cs typeface="Montserrat SemiBold"/>
                <a:sym typeface="Montserrat SemiBold"/>
              </a:rPr>
              <a:t>GIỮA KỲ</a:t>
            </a:r>
            <a:endParaRPr sz="1100">
              <a:solidFill>
                <a:schemeClr val="tx1"/>
              </a:solidFill>
              <a:latin typeface="Montserrat SemiBold"/>
              <a:ea typeface="Montserrat SemiBold"/>
              <a:cs typeface="Montserrat SemiBold"/>
              <a:sym typeface="Montserrat SemiBold"/>
            </a:endParaRPr>
          </a:p>
        </p:txBody>
      </p:sp>
      <p:sp>
        <p:nvSpPr>
          <p:cNvPr id="302" name="Google Shape;78;p15">
            <a:extLst>
              <a:ext uri="{FF2B5EF4-FFF2-40B4-BE49-F238E27FC236}">
                <a16:creationId xmlns:a16="http://schemas.microsoft.com/office/drawing/2014/main" id="{179AE859-5D70-9DF4-990A-62157588A8A0}"/>
              </a:ext>
            </a:extLst>
          </p:cNvPr>
          <p:cNvSpPr txBox="1"/>
          <p:nvPr/>
        </p:nvSpPr>
        <p:spPr>
          <a:xfrm flipH="1">
            <a:off x="7184642" y="4517262"/>
            <a:ext cx="1291632" cy="296100"/>
          </a:xfrm>
          <a:prstGeom prst="rect">
            <a:avLst/>
          </a:prstGeom>
          <a:solidFill>
            <a:srgbClr val="9FE0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100">
                <a:solidFill>
                  <a:schemeClr val="tx1"/>
                </a:solidFill>
                <a:latin typeface="Montserrat SemiBold"/>
                <a:ea typeface="Montserrat SemiBold"/>
                <a:cs typeface="Montserrat SemiBold"/>
                <a:sym typeface="Montserrat SemiBold"/>
              </a:rPr>
              <a:t>CUỐI KỲ</a:t>
            </a:r>
            <a:endParaRPr sz="1100">
              <a:solidFill>
                <a:schemeClr val="tx1"/>
              </a:solidFill>
              <a:latin typeface="Montserrat SemiBold"/>
              <a:ea typeface="Montserrat SemiBold"/>
              <a:cs typeface="Montserrat SemiBold"/>
              <a:sym typeface="Montserrat SemiBold"/>
            </a:endParaRPr>
          </a:p>
        </p:txBody>
      </p:sp>
      <p:sp>
        <p:nvSpPr>
          <p:cNvPr id="2" name="Slide Number Placeholder 1">
            <a:extLst>
              <a:ext uri="{FF2B5EF4-FFF2-40B4-BE49-F238E27FC236}">
                <a16:creationId xmlns:a16="http://schemas.microsoft.com/office/drawing/2014/main" id="{332D997F-C453-2533-2C50-F5C03471C0BD}"/>
              </a:ext>
            </a:extLst>
          </p:cNvPr>
          <p:cNvSpPr>
            <a:spLocks noGrp="1"/>
          </p:cNvSpPr>
          <p:nvPr>
            <p:ph type="sldNum" sz="quarter" idx="4"/>
          </p:nvPr>
        </p:nvSpPr>
        <p:spPr/>
        <p:txBody>
          <a:bodyPr/>
          <a:lstStyle/>
          <a:p>
            <a:fld id="{CF8920F0-685D-4D8A-A9EF-3EE1A60245BD}" type="slidenum">
              <a:rPr lang="en-US" smtClean="0"/>
              <a:pPr/>
              <a:t>3</a:t>
            </a:fld>
            <a:endParaRPr lang="en-US"/>
          </a:p>
        </p:txBody>
      </p:sp>
    </p:spTree>
    <p:extLst>
      <p:ext uri="{BB962C8B-B14F-4D97-AF65-F5344CB8AC3E}">
        <p14:creationId xmlns:p14="http://schemas.microsoft.com/office/powerpoint/2010/main" val="7170463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43">
                                            <p:txEl>
                                              <p:pRg st="0" end="0"/>
                                            </p:txEl>
                                          </p:spTgt>
                                        </p:tgtEl>
                                      </p:cBhvr>
                                    </p:animEffect>
                                    <p:set>
                                      <p:cBhvr>
                                        <p:cTn id="7" dur="1" fill="hold">
                                          <p:stCondLst>
                                            <p:cond delay="499"/>
                                          </p:stCondLst>
                                        </p:cTn>
                                        <p:tgtEl>
                                          <p:spTgt spid="24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172713FA-04CD-B03F-631F-AFB222067391}"/>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64BF82AE-22DA-57E2-9685-5ECDF8BDA398}"/>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AE5405F8-36CC-3966-94FA-002E49E454CD}"/>
              </a:ext>
            </a:extLst>
          </p:cNvPr>
          <p:cNvSpPr txBox="1">
            <a:spLocks noGrp="1"/>
          </p:cNvSpPr>
          <p:nvPr>
            <p:ph type="subTitle" idx="1"/>
          </p:nvPr>
        </p:nvSpPr>
        <p:spPr>
          <a:xfrm>
            <a:off x="624329" y="557934"/>
            <a:ext cx="7588338"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SMTP là gì?</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CB2179F-9656-3D6C-98AD-400289527210}"/>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22F6926E-608D-55C1-ED5A-FAB2FE09E217}"/>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a:solidFill>
                  <a:schemeClr val="accent2">
                    <a:lumMod val="90000"/>
                    <a:lumOff val="10000"/>
                  </a:schemeClr>
                </a:solidFill>
                <a:latin typeface="Segoe UI" panose="020B0502040204020203" pitchFamily="34" charset="0"/>
                <a:cs typeface="Segoe UI" panose="020B0502040204020203" pitchFamily="34" charset="0"/>
              </a:rPr>
              <a:t>5</a:t>
            </a:r>
            <a:r>
              <a:rPr lang="en-US" sz="3200">
                <a:solidFill>
                  <a:schemeClr val="accent2">
                    <a:lumMod val="90000"/>
                    <a:lumOff val="10000"/>
                  </a:schemeClr>
                </a:solidFill>
                <a:latin typeface="Segoe UI" panose="020B0502040204020203" pitchFamily="34" charset="0"/>
                <a:cs typeface="Segoe UI" panose="020B0502040204020203" pitchFamily="34" charset="0"/>
              </a:rPr>
              <a:t>. </a:t>
            </a:r>
            <a:r>
              <a:rPr lang="vi-VN" sz="3200">
                <a:solidFill>
                  <a:schemeClr val="accent2">
                    <a:lumMod val="90000"/>
                    <a:lumOff val="10000"/>
                  </a:schemeClr>
                </a:solidFill>
                <a:latin typeface="Segoe UI" panose="020B0502040204020203" pitchFamily="34" charset="0"/>
                <a:cs typeface="Segoe UI" panose="020B0502040204020203" pitchFamily="34" charset="0"/>
              </a:rPr>
              <a:t>SMTP</a:t>
            </a:r>
            <a:r>
              <a:rPr lang="en-US" sz="3200">
                <a:solidFill>
                  <a:schemeClr val="accent2">
                    <a:lumMod val="90000"/>
                    <a:lumOff val="10000"/>
                  </a:schemeClr>
                </a:solidFill>
                <a:latin typeface="Segoe UI" panose="020B0502040204020203" pitchFamily="34" charset="0"/>
                <a:cs typeface="Segoe UI" panose="020B0502040204020203" pitchFamily="34" charset="0"/>
              </a:rPr>
              <a:t>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D11EB646-6674-0619-056B-B61CA7F4DC86}"/>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2154BA65-5D3D-D4FF-E041-4D66EC579FA2}"/>
              </a:ext>
            </a:extLst>
          </p:cNvPr>
          <p:cNvSpPr txBox="1">
            <a:spLocks/>
          </p:cNvSpPr>
          <p:nvPr/>
        </p:nvSpPr>
        <p:spPr>
          <a:xfrm>
            <a:off x="488060" y="867631"/>
            <a:ext cx="8167878" cy="19197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a:solidFill>
                  <a:srgbClr val="333333"/>
                </a:solidFill>
                <a:latin typeface="Open Sans" panose="020B0606030504020204" pitchFamily="34" charset="0"/>
              </a:rPr>
              <a:t>- Là một giao thức quan trọng trong bộ giao thức TCP/IP.</a:t>
            </a:r>
          </a:p>
          <a:p>
            <a:pPr marL="152400" indent="0" algn="just" fontAlgn="base">
              <a:spcBef>
                <a:spcPts val="400"/>
              </a:spcBef>
            </a:pPr>
            <a:r>
              <a:rPr lang="vi-VN">
                <a:solidFill>
                  <a:srgbClr val="333333"/>
                </a:solidFill>
                <a:latin typeface="Open Sans" panose="020B0606030504020204" pitchFamily="34" charset="0"/>
              </a:rPr>
              <a:t>- Là một giao thức mạng dùng để gửi </a:t>
            </a:r>
            <a:r>
              <a:rPr lang="vi-VN" err="1">
                <a:solidFill>
                  <a:srgbClr val="333333"/>
                </a:solidFill>
                <a:latin typeface="Open Sans" panose="020B0606030504020204" pitchFamily="34" charset="0"/>
              </a:rPr>
              <a:t>email</a:t>
            </a:r>
            <a:r>
              <a:rPr lang="vi-VN">
                <a:solidFill>
                  <a:srgbClr val="333333"/>
                </a:solidFill>
                <a:latin typeface="Open Sans" panose="020B0606030504020204" pitchFamily="34" charset="0"/>
              </a:rPr>
              <a:t> (</a:t>
            </a:r>
            <a:r>
              <a:rPr lang="vi-VN" err="1">
                <a:solidFill>
                  <a:srgbClr val="333333"/>
                </a:solidFill>
                <a:latin typeface="Open Sans" panose="020B0606030504020204" pitchFamily="34" charset="0"/>
              </a:rPr>
              <a:t>Client</a:t>
            </a:r>
            <a:r>
              <a:rPr lang="vi-VN">
                <a:solidFill>
                  <a:srgbClr val="333333"/>
                </a:solidFill>
                <a:latin typeface="Open Sans" panose="020B0606030504020204" pitchFamily="34" charset="0"/>
              </a:rPr>
              <a:t>-&gt;Server, Server-&gt;Server)</a:t>
            </a:r>
          </a:p>
          <a:p>
            <a:pPr marL="152400" indent="0" algn="just" fontAlgn="base">
              <a:spcBef>
                <a:spcPts val="400"/>
              </a:spcBef>
            </a:pPr>
            <a:r>
              <a:rPr lang="vi-VN">
                <a:solidFill>
                  <a:srgbClr val="333333"/>
                </a:solidFill>
                <a:latin typeface="Open Sans" panose="020B0606030504020204" pitchFamily="34" charset="0"/>
              </a:rPr>
              <a:t>- Khi gửi một </a:t>
            </a:r>
            <a:r>
              <a:rPr lang="vi-VN" err="1">
                <a:solidFill>
                  <a:srgbClr val="333333"/>
                </a:solidFill>
                <a:latin typeface="Open Sans" panose="020B0606030504020204" pitchFamily="34" charset="0"/>
              </a:rPr>
              <a:t>email</a:t>
            </a:r>
            <a:r>
              <a:rPr lang="vi-VN">
                <a:solidFill>
                  <a:srgbClr val="333333"/>
                </a:solidFill>
                <a:latin typeface="Open Sans" panose="020B0606030504020204" pitchFamily="34" charset="0"/>
              </a:rPr>
              <a:t> từ một dịch vụ </a:t>
            </a:r>
            <a:r>
              <a:rPr lang="vi-VN" err="1">
                <a:solidFill>
                  <a:srgbClr val="333333"/>
                </a:solidFill>
                <a:latin typeface="Open Sans" panose="020B0606030504020204" pitchFamily="34" charset="0"/>
              </a:rPr>
              <a:t>email</a:t>
            </a:r>
            <a:r>
              <a:rPr lang="vi-VN">
                <a:solidFill>
                  <a:srgbClr val="333333"/>
                </a:solidFill>
                <a:latin typeface="Open Sans" panose="020B0606030504020204" pitchFamily="34" charset="0"/>
              </a:rPr>
              <a:t>, SMTP sẽ được sử dụng để truyền tải </a:t>
            </a:r>
            <a:r>
              <a:rPr lang="vi-VN" err="1">
                <a:solidFill>
                  <a:srgbClr val="333333"/>
                </a:solidFill>
                <a:latin typeface="Open Sans" panose="020B0606030504020204" pitchFamily="34" charset="0"/>
              </a:rPr>
              <a:t>email</a:t>
            </a:r>
            <a:r>
              <a:rPr lang="vi-VN">
                <a:solidFill>
                  <a:srgbClr val="333333"/>
                </a:solidFill>
                <a:latin typeface="Open Sans" panose="020B0606030504020204" pitchFamily="34" charset="0"/>
              </a:rPr>
              <a:t> đó từ </a:t>
            </a:r>
            <a:r>
              <a:rPr lang="vi-VN" err="1">
                <a:solidFill>
                  <a:srgbClr val="333333"/>
                </a:solidFill>
                <a:latin typeface="Open Sans" panose="020B0606030504020204" pitchFamily="34" charset="0"/>
              </a:rPr>
              <a:t>client</a:t>
            </a:r>
            <a:r>
              <a:rPr lang="vi-VN">
                <a:solidFill>
                  <a:srgbClr val="333333"/>
                </a:solidFill>
                <a:latin typeface="Open Sans" panose="020B0606030504020204" pitchFamily="34" charset="0"/>
              </a:rPr>
              <a:t> đến </a:t>
            </a:r>
            <a:r>
              <a:rPr lang="vi-VN" err="1">
                <a:solidFill>
                  <a:srgbClr val="333333"/>
                </a:solidFill>
                <a:latin typeface="Open Sans" panose="020B0606030504020204" pitchFamily="34" charset="0"/>
              </a:rPr>
              <a:t>server</a:t>
            </a:r>
            <a:r>
              <a:rPr lang="vi-VN">
                <a:solidFill>
                  <a:srgbClr val="333333"/>
                </a:solidFill>
                <a:latin typeface="Open Sans" panose="020B0606030504020204" pitchFamily="34" charset="0"/>
              </a:rPr>
              <a:t> của người nhận hoặc đến các </a:t>
            </a:r>
            <a:r>
              <a:rPr lang="vi-VN" err="1">
                <a:solidFill>
                  <a:srgbClr val="333333"/>
                </a:solidFill>
                <a:latin typeface="Open Sans" panose="020B0606030504020204" pitchFamily="34" charset="0"/>
              </a:rPr>
              <a:t>server</a:t>
            </a:r>
            <a:r>
              <a:rPr lang="vi-VN">
                <a:solidFill>
                  <a:srgbClr val="333333"/>
                </a:solidFill>
                <a:latin typeface="Open Sans" panose="020B0606030504020204" pitchFamily="34" charset="0"/>
              </a:rPr>
              <a:t> trung gian.</a:t>
            </a:r>
          </a:p>
          <a:p>
            <a:pPr marL="152400" indent="0" algn="just" fontAlgn="base">
              <a:spcBef>
                <a:spcPts val="400"/>
              </a:spcBef>
            </a:pPr>
            <a:r>
              <a:rPr lang="vi-VN">
                <a:solidFill>
                  <a:srgbClr val="333333"/>
                </a:solidFill>
                <a:latin typeface="Open Sans" panose="020B0606030504020204" pitchFamily="34" charset="0"/>
              </a:rPr>
              <a:t>- Các cổng SMTP phổ biến: 25, 465, 587</a:t>
            </a:r>
          </a:p>
        </p:txBody>
      </p:sp>
      <p:sp>
        <p:nvSpPr>
          <p:cNvPr id="3" name="Google Shape;243;p31">
            <a:extLst>
              <a:ext uri="{FF2B5EF4-FFF2-40B4-BE49-F238E27FC236}">
                <a16:creationId xmlns:a16="http://schemas.microsoft.com/office/drawing/2014/main" id="{5DD0DDC0-3C09-5174-9A11-55AEBF9FCB7B}"/>
              </a:ext>
            </a:extLst>
          </p:cNvPr>
          <p:cNvSpPr txBox="1">
            <a:spLocks/>
          </p:cNvSpPr>
          <p:nvPr/>
        </p:nvSpPr>
        <p:spPr>
          <a:xfrm>
            <a:off x="556596" y="2318728"/>
            <a:ext cx="758833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sz="2000" b="1">
                <a:latin typeface="Segoe UI" panose="020B0502040204020203" pitchFamily="34" charset="0"/>
                <a:cs typeface="Segoe UI" panose="020B0502040204020203" pitchFamily="34" charset="0"/>
              </a:rPr>
              <a:t>SMTP </a:t>
            </a:r>
            <a:r>
              <a:rPr lang="vi-VN" sz="2000" b="1" err="1">
                <a:latin typeface="Segoe UI" panose="020B0502040204020203" pitchFamily="34" charset="0"/>
                <a:cs typeface="Segoe UI" panose="020B0502040204020203" pitchFamily="34" charset="0"/>
              </a:rPr>
              <a:t>Enumeration</a:t>
            </a:r>
            <a:endParaRPr lang="vi-VN" sz="2000">
              <a:latin typeface="Segoe UI" panose="020B0502040204020203" pitchFamily="34" charset="0"/>
              <a:cs typeface="Segoe UI" panose="020B0502040204020203" pitchFamily="34" charset="0"/>
            </a:endParaRPr>
          </a:p>
        </p:txBody>
      </p:sp>
      <p:sp>
        <p:nvSpPr>
          <p:cNvPr id="8" name="Google Shape;243;p31">
            <a:extLst>
              <a:ext uri="{FF2B5EF4-FFF2-40B4-BE49-F238E27FC236}">
                <a16:creationId xmlns:a16="http://schemas.microsoft.com/office/drawing/2014/main" id="{507C7993-8C15-FF45-4359-C898B8612529}"/>
              </a:ext>
            </a:extLst>
          </p:cNvPr>
          <p:cNvSpPr txBox="1">
            <a:spLocks/>
          </p:cNvSpPr>
          <p:nvPr/>
        </p:nvSpPr>
        <p:spPr>
          <a:xfrm>
            <a:off x="488060" y="2571750"/>
            <a:ext cx="8167878" cy="19197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sz="1700">
                <a:solidFill>
                  <a:srgbClr val="333333"/>
                </a:solidFill>
                <a:latin typeface="Open Sans" panose="020B0606030504020204" pitchFamily="34" charset="0"/>
              </a:rPr>
              <a:t>- Kẻ xâm nhập sử dụng để liệt kê (</a:t>
            </a:r>
            <a:r>
              <a:rPr lang="vi-VN" sz="1700" err="1">
                <a:solidFill>
                  <a:srgbClr val="333333"/>
                </a:solidFill>
                <a:latin typeface="Open Sans" panose="020B0606030504020204" pitchFamily="34" charset="0"/>
              </a:rPr>
              <a:t>enumerate</a:t>
            </a:r>
            <a:r>
              <a:rPr lang="vi-VN" sz="1700">
                <a:solidFill>
                  <a:srgbClr val="333333"/>
                </a:solidFill>
                <a:latin typeface="Open Sans" panose="020B0606030504020204" pitchFamily="34" charset="0"/>
              </a:rPr>
              <a:t>) các tài khoản người dùng hợp lệ</a:t>
            </a:r>
          </a:p>
          <a:p>
            <a:pPr marL="152400" indent="0" algn="just" fontAlgn="base">
              <a:spcBef>
                <a:spcPts val="400"/>
              </a:spcBef>
            </a:pPr>
            <a:r>
              <a:rPr lang="vi-VN" sz="1700">
                <a:solidFill>
                  <a:srgbClr val="333333"/>
                </a:solidFill>
                <a:latin typeface="Open Sans" panose="020B0606030504020204" pitchFamily="34" charset="0"/>
              </a:rPr>
              <a:t>- Mục tiêu: Thu thập thông tin về những </a:t>
            </a:r>
            <a:r>
              <a:rPr lang="vi-VN" sz="1700" err="1">
                <a:solidFill>
                  <a:srgbClr val="333333"/>
                </a:solidFill>
                <a:latin typeface="Open Sans" panose="020B0606030504020204" pitchFamily="34" charset="0"/>
              </a:rPr>
              <a:t>email</a:t>
            </a:r>
            <a:r>
              <a:rPr lang="vi-VN" sz="1700">
                <a:solidFill>
                  <a:srgbClr val="333333"/>
                </a:solidFill>
                <a:latin typeface="Open Sans" panose="020B0606030504020204" pitchFamily="34" charset="0"/>
              </a:rPr>
              <a:t> hợp lệ trên hệ thống đích, để sử dụng cho các cuộc tấn công sau (</a:t>
            </a:r>
            <a:r>
              <a:rPr lang="vi-VN" sz="1700" err="1">
                <a:solidFill>
                  <a:srgbClr val="333333"/>
                </a:solidFill>
                <a:latin typeface="Open Sans" panose="020B0606030504020204" pitchFamily="34" charset="0"/>
              </a:rPr>
              <a:t>brute</a:t>
            </a:r>
            <a:r>
              <a:rPr lang="vi-VN" sz="1700">
                <a:solidFill>
                  <a:srgbClr val="333333"/>
                </a:solidFill>
                <a:latin typeface="Open Sans" panose="020B0606030504020204" pitchFamily="34" charset="0"/>
              </a:rPr>
              <a:t> </a:t>
            </a:r>
            <a:r>
              <a:rPr lang="vi-VN" sz="1700" err="1">
                <a:solidFill>
                  <a:srgbClr val="333333"/>
                </a:solidFill>
                <a:latin typeface="Open Sans" panose="020B0606030504020204" pitchFamily="34" charset="0"/>
              </a:rPr>
              <a:t>force</a:t>
            </a:r>
            <a:r>
              <a:rPr lang="vi-VN" sz="1700">
                <a:solidFill>
                  <a:srgbClr val="333333"/>
                </a:solidFill>
                <a:latin typeface="Open Sans" panose="020B0606030504020204" pitchFamily="34" charset="0"/>
              </a:rPr>
              <a:t> hoặc </a:t>
            </a:r>
            <a:r>
              <a:rPr lang="vi-VN" sz="1700" err="1">
                <a:solidFill>
                  <a:srgbClr val="333333"/>
                </a:solidFill>
                <a:latin typeface="Open Sans" panose="020B0606030504020204" pitchFamily="34" charset="0"/>
              </a:rPr>
              <a:t>phishing</a:t>
            </a:r>
            <a:r>
              <a:rPr lang="vi-VN" sz="1700">
                <a:solidFill>
                  <a:srgbClr val="333333"/>
                </a:solidFill>
                <a:latin typeface="Open Sans" panose="020B0606030504020204" pitchFamily="34" charset="0"/>
              </a:rPr>
              <a:t>…)</a:t>
            </a:r>
          </a:p>
          <a:p>
            <a:pPr marL="152400" indent="0" algn="just" fontAlgn="base">
              <a:spcBef>
                <a:spcPts val="400"/>
              </a:spcBef>
            </a:pPr>
            <a:r>
              <a:rPr lang="vi-VN" sz="1700">
                <a:solidFill>
                  <a:srgbClr val="333333"/>
                </a:solidFill>
                <a:latin typeface="Open Sans" panose="020B0606030504020204" pitchFamily="34" charset="0"/>
              </a:rPr>
              <a:t>- Các công cụ và kỹ thuật phổ biến:</a:t>
            </a:r>
          </a:p>
          <a:p>
            <a:pPr marL="152400" indent="0" algn="just" fontAlgn="base">
              <a:spcBef>
                <a:spcPts val="400"/>
              </a:spcBef>
            </a:pPr>
            <a:r>
              <a:rPr lang="vi-VN" sz="1700">
                <a:solidFill>
                  <a:srgbClr val="333333"/>
                </a:solidFill>
                <a:latin typeface="Open Sans" panose="020B0606030504020204" pitchFamily="34" charset="0"/>
              </a:rPr>
              <a:t>     + VRFY: Kiểm tra xem một địa chỉ </a:t>
            </a:r>
            <a:r>
              <a:rPr lang="vi-VN" sz="1700" err="1">
                <a:solidFill>
                  <a:srgbClr val="333333"/>
                </a:solidFill>
                <a:latin typeface="Open Sans" panose="020B0606030504020204" pitchFamily="34" charset="0"/>
              </a:rPr>
              <a:t>email</a:t>
            </a:r>
            <a:r>
              <a:rPr lang="vi-VN" sz="1700">
                <a:solidFill>
                  <a:srgbClr val="333333"/>
                </a:solidFill>
                <a:latin typeface="Open Sans" panose="020B0606030504020204" pitchFamily="34" charset="0"/>
              </a:rPr>
              <a:t> có tồn tại trên máy chủ hay không</a:t>
            </a:r>
          </a:p>
          <a:p>
            <a:pPr marL="152400" indent="0" algn="just" fontAlgn="base">
              <a:spcBef>
                <a:spcPts val="400"/>
              </a:spcBef>
            </a:pPr>
            <a:r>
              <a:rPr lang="vi-VN" sz="1700">
                <a:solidFill>
                  <a:srgbClr val="333333"/>
                </a:solidFill>
                <a:latin typeface="Open Sans" panose="020B0606030504020204" pitchFamily="34" charset="0"/>
              </a:rPr>
              <a:t>     + EXPN: Liệt kê tên người dùng trong danh sách phân phối hoặc </a:t>
            </a:r>
            <a:r>
              <a:rPr lang="vi-VN" sz="1700" err="1">
                <a:solidFill>
                  <a:srgbClr val="333333"/>
                </a:solidFill>
                <a:latin typeface="Open Sans" panose="020B0606030504020204" pitchFamily="34" charset="0"/>
              </a:rPr>
              <a:t>alias</a:t>
            </a:r>
            <a:r>
              <a:rPr lang="vi-VN" sz="1700">
                <a:solidFill>
                  <a:srgbClr val="333333"/>
                </a:solidFill>
                <a:latin typeface="Open Sans" panose="020B0606030504020204" pitchFamily="34" charset="0"/>
              </a:rPr>
              <a:t>.</a:t>
            </a:r>
          </a:p>
          <a:p>
            <a:pPr marL="152400" indent="0" algn="just" fontAlgn="base">
              <a:spcBef>
                <a:spcPts val="400"/>
              </a:spcBef>
            </a:pPr>
            <a:r>
              <a:rPr lang="vi-VN" sz="1700">
                <a:solidFill>
                  <a:srgbClr val="333333"/>
                </a:solidFill>
                <a:latin typeface="Open Sans" panose="020B0606030504020204" pitchFamily="34" charset="0"/>
              </a:rPr>
              <a:t>     + RCPT TO: Chỉ định người nhận trong một </a:t>
            </a:r>
            <a:r>
              <a:rPr lang="vi-VN" sz="1700" err="1">
                <a:solidFill>
                  <a:srgbClr val="333333"/>
                </a:solidFill>
                <a:latin typeface="Open Sans" panose="020B0606030504020204" pitchFamily="34" charset="0"/>
              </a:rPr>
              <a:t>email</a:t>
            </a:r>
            <a:r>
              <a:rPr lang="vi-VN" sz="1700">
                <a:solidFill>
                  <a:srgbClr val="333333"/>
                </a:solidFill>
                <a:latin typeface="Open Sans" panose="020B0606030504020204" pitchFamily="34" charset="0"/>
              </a:rPr>
              <a:t> để xác minh liệu địa chỉ </a:t>
            </a:r>
            <a:r>
              <a:rPr lang="vi-VN" sz="1700" err="1">
                <a:solidFill>
                  <a:srgbClr val="333333"/>
                </a:solidFill>
                <a:latin typeface="Open Sans" panose="020B0606030504020204" pitchFamily="34" charset="0"/>
              </a:rPr>
              <a:t>email</a:t>
            </a:r>
            <a:r>
              <a:rPr lang="vi-VN" sz="1700">
                <a:solidFill>
                  <a:srgbClr val="333333"/>
                </a:solidFill>
                <a:latin typeface="Open Sans" panose="020B0606030504020204" pitchFamily="34" charset="0"/>
              </a:rPr>
              <a:t> đó có hợp lệ hay không.</a:t>
            </a:r>
          </a:p>
        </p:txBody>
      </p:sp>
      <p:sp>
        <p:nvSpPr>
          <p:cNvPr id="5" name="Slide Number Placeholder 4">
            <a:extLst>
              <a:ext uri="{FF2B5EF4-FFF2-40B4-BE49-F238E27FC236}">
                <a16:creationId xmlns:a16="http://schemas.microsoft.com/office/drawing/2014/main" id="{C4F39E7C-8F8A-BCAB-04EF-DE2248ED323C}"/>
              </a:ext>
            </a:extLst>
          </p:cNvPr>
          <p:cNvSpPr>
            <a:spLocks noGrp="1"/>
          </p:cNvSpPr>
          <p:nvPr>
            <p:ph type="sldNum" sz="quarter" idx="4"/>
          </p:nvPr>
        </p:nvSpPr>
        <p:spPr/>
        <p:txBody>
          <a:bodyPr/>
          <a:lstStyle/>
          <a:p>
            <a:fld id="{CF8920F0-685D-4D8A-A9EF-3EE1A60245BD}" type="slidenum">
              <a:rPr lang="en-US" smtClean="0"/>
              <a:pPr/>
              <a:t>30</a:t>
            </a:fld>
            <a:endParaRPr lang="en-US"/>
          </a:p>
        </p:txBody>
      </p:sp>
    </p:spTree>
    <p:extLst>
      <p:ext uri="{BB962C8B-B14F-4D97-AF65-F5344CB8AC3E}">
        <p14:creationId xmlns:p14="http://schemas.microsoft.com/office/powerpoint/2010/main" val="4172442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C9092006-BE95-5837-B1A4-6F3BD40E0F0A}"/>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92DA6CC6-C087-C93D-1E4B-1CF9A7622211}"/>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683585B0-8A8E-CAD5-4E4C-3FB6CAD293FF}"/>
              </a:ext>
            </a:extLst>
          </p:cNvPr>
          <p:cNvSpPr txBox="1">
            <a:spLocks noGrp="1"/>
          </p:cNvSpPr>
          <p:nvPr>
            <p:ph type="subTitle" idx="1"/>
          </p:nvPr>
        </p:nvSpPr>
        <p:spPr>
          <a:xfrm>
            <a:off x="636355" y="650951"/>
            <a:ext cx="7588338"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SMTP </a:t>
            </a:r>
            <a:r>
              <a:rPr lang="vi-VN" sz="2000" b="1" err="1">
                <a:latin typeface="Segoe UI" panose="020B0502040204020203" pitchFamily="34" charset="0"/>
                <a:cs typeface="Segoe UI" panose="020B0502040204020203" pitchFamily="34" charset="0"/>
              </a:rPr>
              <a:t>Enumeration</a:t>
            </a:r>
            <a:r>
              <a:rPr lang="vi-VN" sz="2000" b="1">
                <a:latin typeface="Segoe UI" panose="020B0502040204020203" pitchFamily="34" charset="0"/>
                <a:cs typeface="Segoe UI" panose="020B0502040204020203" pitchFamily="34" charset="0"/>
              </a:rPr>
              <a:t> sử dụng </a:t>
            </a:r>
            <a:r>
              <a:rPr lang="vi-VN" sz="2000" b="1" err="1">
                <a:latin typeface="Segoe UI" panose="020B0502040204020203" pitchFamily="34" charset="0"/>
                <a:cs typeface="Segoe UI" panose="020B0502040204020203" pitchFamily="34" charset="0"/>
              </a:rPr>
              <a:t>Nmap</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F88947C8-9FD3-B710-030A-80C5E93D1156}"/>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79790C52-E189-2925-93D7-745803FB742D}"/>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a:solidFill>
                  <a:schemeClr val="accent2">
                    <a:lumMod val="90000"/>
                    <a:lumOff val="10000"/>
                  </a:schemeClr>
                </a:solidFill>
                <a:latin typeface="Segoe UI" panose="020B0502040204020203" pitchFamily="34" charset="0"/>
                <a:cs typeface="Segoe UI" panose="020B0502040204020203" pitchFamily="34" charset="0"/>
              </a:rPr>
              <a:t>5</a:t>
            </a:r>
            <a:r>
              <a:rPr lang="en-US" sz="3200">
                <a:solidFill>
                  <a:schemeClr val="accent2">
                    <a:lumMod val="90000"/>
                    <a:lumOff val="10000"/>
                  </a:schemeClr>
                </a:solidFill>
                <a:latin typeface="Segoe UI" panose="020B0502040204020203" pitchFamily="34" charset="0"/>
                <a:cs typeface="Segoe UI" panose="020B0502040204020203" pitchFamily="34" charset="0"/>
              </a:rPr>
              <a:t>. </a:t>
            </a:r>
            <a:r>
              <a:rPr lang="vi-VN" sz="3200">
                <a:solidFill>
                  <a:schemeClr val="accent2">
                    <a:lumMod val="90000"/>
                    <a:lumOff val="10000"/>
                  </a:schemeClr>
                </a:solidFill>
                <a:latin typeface="Segoe UI" panose="020B0502040204020203" pitchFamily="34" charset="0"/>
                <a:cs typeface="Segoe UI" panose="020B0502040204020203" pitchFamily="34" charset="0"/>
              </a:rPr>
              <a:t>SMTP</a:t>
            </a:r>
            <a:r>
              <a:rPr lang="en-US" sz="3200">
                <a:solidFill>
                  <a:schemeClr val="accent2">
                    <a:lumMod val="90000"/>
                    <a:lumOff val="10000"/>
                  </a:schemeClr>
                </a:solidFill>
                <a:latin typeface="Segoe UI" panose="020B0502040204020203" pitchFamily="34" charset="0"/>
                <a:cs typeface="Segoe UI" panose="020B0502040204020203" pitchFamily="34" charset="0"/>
              </a:rPr>
              <a:t>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8A8D14A-40CF-1D8D-E4A4-E5BE0504C0CB}"/>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439CEF91-E5EF-4523-6555-9A638984226A}"/>
              </a:ext>
            </a:extLst>
          </p:cNvPr>
          <p:cNvGrpSpPr/>
          <p:nvPr/>
        </p:nvGrpSpPr>
        <p:grpSpPr>
          <a:xfrm>
            <a:off x="488060" y="952299"/>
            <a:ext cx="8167878" cy="3647682"/>
            <a:chOff x="488060" y="952299"/>
            <a:chExt cx="8167878" cy="3647682"/>
          </a:xfrm>
        </p:grpSpPr>
        <p:sp>
          <p:nvSpPr>
            <p:cNvPr id="7" name="Google Shape;243;p31">
              <a:extLst>
                <a:ext uri="{FF2B5EF4-FFF2-40B4-BE49-F238E27FC236}">
                  <a16:creationId xmlns:a16="http://schemas.microsoft.com/office/drawing/2014/main" id="{10C2EDE8-5EF0-95C4-1842-218B41925688}"/>
                </a:ext>
              </a:extLst>
            </p:cNvPr>
            <p:cNvSpPr txBox="1">
              <a:spLocks/>
            </p:cNvSpPr>
            <p:nvPr/>
          </p:nvSpPr>
          <p:spPr>
            <a:xfrm>
              <a:off x="488060" y="952299"/>
              <a:ext cx="8167878" cy="9019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438150" indent="-285750" algn="just" fontAlgn="base">
                <a:spcBef>
                  <a:spcPts val="400"/>
                </a:spcBef>
                <a:buFontTx/>
                <a:buChar char="-"/>
              </a:pPr>
              <a:r>
                <a:rPr lang="vi-VN">
                  <a:solidFill>
                    <a:srgbClr val="333333"/>
                  </a:solidFill>
                  <a:latin typeface="Open Sans" panose="020B0606030504020204" pitchFamily="34" charset="0"/>
                </a:rPr>
                <a:t>Liệt kê tất cả các lệnh hỗ trợ trong </a:t>
              </a:r>
              <a:r>
                <a:rPr lang="vi-VN" err="1">
                  <a:solidFill>
                    <a:srgbClr val="333333"/>
                  </a:solidFill>
                  <a:latin typeface="Open Sans" panose="020B0606030504020204" pitchFamily="34" charset="0"/>
                </a:rPr>
                <a:t>Nmap</a:t>
              </a:r>
              <a:r>
                <a:rPr lang="vi-VN">
                  <a:solidFill>
                    <a:srgbClr val="333333"/>
                  </a:solidFill>
                  <a:latin typeface="Open Sans" panose="020B0606030504020204" pitchFamily="34" charset="0"/>
                </a:rPr>
                <a:t> </a:t>
              </a:r>
              <a:r>
                <a:rPr lang="vi-VN" err="1">
                  <a:solidFill>
                    <a:srgbClr val="333333"/>
                  </a:solidFill>
                  <a:latin typeface="Open Sans" panose="020B0606030504020204" pitchFamily="34" charset="0"/>
                </a:rPr>
                <a:t>directory</a:t>
              </a:r>
              <a:r>
                <a:rPr lang="vi-VN">
                  <a:solidFill>
                    <a:srgbClr val="333333"/>
                  </a:solidFill>
                  <a:latin typeface="Open Sans" panose="020B0606030504020204" pitchFamily="34" charset="0"/>
                </a:rPr>
                <a:t>:</a:t>
              </a:r>
            </a:p>
            <a:p>
              <a:pPr marL="152400" indent="0" algn="ctr" fontAlgn="base">
                <a:spcBef>
                  <a:spcPts val="400"/>
                </a:spcBef>
              </a:pPr>
              <a:r>
                <a:rPr lang="vi-VN" b="1" err="1">
                  <a:solidFill>
                    <a:srgbClr val="333333"/>
                  </a:solidFill>
                  <a:latin typeface="Open Sans" panose="020B0606030504020204" pitchFamily="34" charset="0"/>
                </a:rPr>
                <a:t>nmap</a:t>
              </a:r>
              <a:r>
                <a:rPr lang="vi-VN" b="1">
                  <a:solidFill>
                    <a:srgbClr val="333333"/>
                  </a:solidFill>
                  <a:latin typeface="Open Sans" panose="020B0606030504020204" pitchFamily="34" charset="0"/>
                </a:rPr>
                <a:t> -p 25, 365,587 -</a:t>
              </a:r>
              <a:r>
                <a:rPr lang="vi-VN" b="1" err="1">
                  <a:solidFill>
                    <a:srgbClr val="333333"/>
                  </a:solidFill>
                  <a:latin typeface="Open Sans" panose="020B0606030504020204" pitchFamily="34" charset="0"/>
                </a:rPr>
                <a:t>script</a:t>
              </a:r>
              <a:r>
                <a:rPr lang="vi-VN" b="1">
                  <a:solidFill>
                    <a:srgbClr val="333333"/>
                  </a:solidFill>
                  <a:latin typeface="Open Sans" panose="020B0606030504020204" pitchFamily="34" charset="0"/>
                </a:rPr>
                <a:t>=</a:t>
              </a:r>
              <a:r>
                <a:rPr lang="vi-VN" b="1" err="1">
                  <a:solidFill>
                    <a:srgbClr val="333333"/>
                  </a:solidFill>
                  <a:latin typeface="Open Sans" panose="020B0606030504020204" pitchFamily="34" charset="0"/>
                </a:rPr>
                <a:t>smtp-commands</a:t>
              </a:r>
              <a:r>
                <a:rPr lang="vi-VN" b="1">
                  <a:solidFill>
                    <a:srgbClr val="333333"/>
                  </a:solidFill>
                  <a:latin typeface="Open Sans" panose="020B0606030504020204" pitchFamily="34" charset="0"/>
                </a:rPr>
                <a:t> 192.168.153.129</a:t>
              </a:r>
            </a:p>
          </p:txBody>
        </p:sp>
        <p:grpSp>
          <p:nvGrpSpPr>
            <p:cNvPr id="10" name="Group 9">
              <a:extLst>
                <a:ext uri="{FF2B5EF4-FFF2-40B4-BE49-F238E27FC236}">
                  <a16:creationId xmlns:a16="http://schemas.microsoft.com/office/drawing/2014/main" id="{AA06C7C3-563F-91B7-D60A-0B3D5F807442}"/>
                </a:ext>
              </a:extLst>
            </p:cNvPr>
            <p:cNvGrpSpPr/>
            <p:nvPr/>
          </p:nvGrpSpPr>
          <p:grpSpPr>
            <a:xfrm>
              <a:off x="1019816" y="1851747"/>
              <a:ext cx="7267196" cy="2748234"/>
              <a:chOff x="1019816" y="1851747"/>
              <a:chExt cx="7267196" cy="2748234"/>
            </a:xfrm>
          </p:grpSpPr>
          <p:pic>
            <p:nvPicPr>
              <p:cNvPr id="5" name="Picture 4" descr="A screenshot of a computer&#10;&#10;Description automatically generated">
                <a:extLst>
                  <a:ext uri="{FF2B5EF4-FFF2-40B4-BE49-F238E27FC236}">
                    <a16:creationId xmlns:a16="http://schemas.microsoft.com/office/drawing/2014/main" id="{8627E146-2C40-D617-D4F0-478FCF539B92}"/>
                  </a:ext>
                </a:extLst>
              </p:cNvPr>
              <p:cNvPicPr>
                <a:picLocks noChangeAspect="1"/>
              </p:cNvPicPr>
              <p:nvPr/>
            </p:nvPicPr>
            <p:blipFill rotWithShape="1">
              <a:blip r:embed="rId5"/>
              <a:srcRect t="9508" b="28473"/>
              <a:stretch/>
            </p:blipFill>
            <p:spPr bwMode="auto">
              <a:xfrm>
                <a:off x="1019816" y="1851747"/>
                <a:ext cx="7267196" cy="2748234"/>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B63D3082-4F18-A193-7B2A-4A49912F66AD}"/>
                  </a:ext>
                </a:extLst>
              </p:cNvPr>
              <p:cNvSpPr/>
              <p:nvPr/>
            </p:nvSpPr>
            <p:spPr>
              <a:xfrm>
                <a:off x="1056988" y="3195580"/>
                <a:ext cx="7155679" cy="65675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7" name="Group 246">
            <a:extLst>
              <a:ext uri="{FF2B5EF4-FFF2-40B4-BE49-F238E27FC236}">
                <a16:creationId xmlns:a16="http://schemas.microsoft.com/office/drawing/2014/main" id="{D970E9F0-9716-8CBC-E965-5117D34DCC0B}"/>
              </a:ext>
            </a:extLst>
          </p:cNvPr>
          <p:cNvGrpSpPr/>
          <p:nvPr/>
        </p:nvGrpSpPr>
        <p:grpSpPr>
          <a:xfrm>
            <a:off x="488060" y="1094783"/>
            <a:ext cx="8167878" cy="4001270"/>
            <a:chOff x="488060" y="1094783"/>
            <a:chExt cx="8167878" cy="4001270"/>
          </a:xfrm>
        </p:grpSpPr>
        <p:sp>
          <p:nvSpPr>
            <p:cNvPr id="240" name="Rectangle 239">
              <a:extLst>
                <a:ext uri="{FF2B5EF4-FFF2-40B4-BE49-F238E27FC236}">
                  <a16:creationId xmlns:a16="http://schemas.microsoft.com/office/drawing/2014/main" id="{A257E183-C09D-F9BD-4280-454E3F8EBF9D}"/>
                </a:ext>
              </a:extLst>
            </p:cNvPr>
            <p:cNvSpPr/>
            <p:nvPr/>
          </p:nvSpPr>
          <p:spPr>
            <a:xfrm>
              <a:off x="624329" y="1094783"/>
              <a:ext cx="7690855" cy="40012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41" name="Group 240">
              <a:extLst>
                <a:ext uri="{FF2B5EF4-FFF2-40B4-BE49-F238E27FC236}">
                  <a16:creationId xmlns:a16="http://schemas.microsoft.com/office/drawing/2014/main" id="{8CC3DDC7-FEF4-208B-C2CE-9533C00CAE83}"/>
                </a:ext>
              </a:extLst>
            </p:cNvPr>
            <p:cNvGrpSpPr/>
            <p:nvPr/>
          </p:nvGrpSpPr>
          <p:grpSpPr>
            <a:xfrm>
              <a:off x="488060" y="1108749"/>
              <a:ext cx="8167878" cy="3136949"/>
              <a:chOff x="2047788" y="4719965"/>
              <a:chExt cx="8167878" cy="3136949"/>
            </a:xfrm>
          </p:grpSpPr>
          <p:sp>
            <p:nvSpPr>
              <p:cNvPr id="242" name="Google Shape;243;p31">
                <a:extLst>
                  <a:ext uri="{FF2B5EF4-FFF2-40B4-BE49-F238E27FC236}">
                    <a16:creationId xmlns:a16="http://schemas.microsoft.com/office/drawing/2014/main" id="{35DDC6FB-83E4-C764-1C55-8447F004C904}"/>
                  </a:ext>
                </a:extLst>
              </p:cNvPr>
              <p:cNvSpPr txBox="1">
                <a:spLocks/>
              </p:cNvSpPr>
              <p:nvPr/>
            </p:nvSpPr>
            <p:spPr>
              <a:xfrm>
                <a:off x="2047788" y="4719965"/>
                <a:ext cx="8167878" cy="9019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a:solidFill>
                      <a:srgbClr val="333333"/>
                    </a:solidFill>
                    <a:latin typeface="Open Sans" panose="020B0606030504020204" pitchFamily="34" charset="0"/>
                  </a:rPr>
                  <a:t>- Xác định SMTP </a:t>
                </a:r>
                <a:r>
                  <a:rPr lang="vi-VN" err="1">
                    <a:solidFill>
                      <a:srgbClr val="333333"/>
                    </a:solidFill>
                    <a:latin typeface="Open Sans" panose="020B0606030504020204" pitchFamily="34" charset="0"/>
                  </a:rPr>
                  <a:t>server</a:t>
                </a:r>
                <a:r>
                  <a:rPr lang="vi-VN">
                    <a:solidFill>
                      <a:srgbClr val="333333"/>
                    </a:solidFill>
                    <a:latin typeface="Open Sans" panose="020B0606030504020204" pitchFamily="34" charset="0"/>
                  </a:rPr>
                  <a:t> có </a:t>
                </a:r>
                <a:r>
                  <a:rPr lang="vi-VN" err="1">
                    <a:solidFill>
                      <a:srgbClr val="333333"/>
                    </a:solidFill>
                    <a:latin typeface="Open Sans" panose="020B0606030504020204" pitchFamily="34" charset="0"/>
                  </a:rPr>
                  <a:t>open</a:t>
                </a:r>
                <a:r>
                  <a:rPr lang="vi-VN">
                    <a:solidFill>
                      <a:srgbClr val="333333"/>
                    </a:solidFill>
                    <a:latin typeface="Open Sans" panose="020B0606030504020204" pitchFamily="34" charset="0"/>
                  </a:rPr>
                  <a:t> </a:t>
                </a:r>
                <a:r>
                  <a:rPr lang="vi-VN" err="1">
                    <a:solidFill>
                      <a:srgbClr val="333333"/>
                    </a:solidFill>
                    <a:latin typeface="Open Sans" panose="020B0606030504020204" pitchFamily="34" charset="0"/>
                  </a:rPr>
                  <a:t>relays</a:t>
                </a:r>
                <a:r>
                  <a:rPr lang="vi-VN">
                    <a:solidFill>
                      <a:srgbClr val="333333"/>
                    </a:solidFill>
                    <a:latin typeface="Open Sans" panose="020B0606030504020204" pitchFamily="34" charset="0"/>
                  </a:rPr>
                  <a:t> không (cho phép gửi </a:t>
                </a:r>
                <a:r>
                  <a:rPr lang="vi-VN" err="1">
                    <a:solidFill>
                      <a:srgbClr val="333333"/>
                    </a:solidFill>
                    <a:latin typeface="Open Sans" panose="020B0606030504020204" pitchFamily="34" charset="0"/>
                  </a:rPr>
                  <a:t>email</a:t>
                </a:r>
                <a:r>
                  <a:rPr lang="vi-VN">
                    <a:solidFill>
                      <a:srgbClr val="333333"/>
                    </a:solidFill>
                    <a:latin typeface="Open Sans" panose="020B0606030504020204" pitchFamily="34" charset="0"/>
                  </a:rPr>
                  <a:t> từ bất kỳ máy khách nào mà không yêu cầu xác thực, không phân biệt người gửi):</a:t>
                </a:r>
              </a:p>
              <a:p>
                <a:pPr marL="152400" indent="0" algn="ctr" fontAlgn="base">
                  <a:spcBef>
                    <a:spcPts val="400"/>
                  </a:spcBef>
                </a:pPr>
                <a:r>
                  <a:rPr lang="en-US" b="1" err="1">
                    <a:solidFill>
                      <a:srgbClr val="333333"/>
                    </a:solidFill>
                    <a:latin typeface="Open Sans" panose="020B0606030504020204" pitchFamily="34" charset="0"/>
                  </a:rPr>
                  <a:t>nmap</a:t>
                </a:r>
                <a:r>
                  <a:rPr lang="en-US" b="1">
                    <a:solidFill>
                      <a:srgbClr val="333333"/>
                    </a:solidFill>
                    <a:latin typeface="Open Sans" panose="020B0606030504020204" pitchFamily="34" charset="0"/>
                  </a:rPr>
                  <a:t> -p 25,365,587 -script=smtp-open-relay 192.168.153.129</a:t>
                </a:r>
                <a:endParaRPr lang="vi-VN" b="1">
                  <a:solidFill>
                    <a:srgbClr val="333333"/>
                  </a:solidFill>
                  <a:latin typeface="Open Sans" panose="020B0606030504020204" pitchFamily="34" charset="0"/>
                </a:endParaRPr>
              </a:p>
            </p:txBody>
          </p:sp>
          <p:pic>
            <p:nvPicPr>
              <p:cNvPr id="244" name="Picture 243" descr="A computer screen shot of a program&#10;&#10;Description automatically generated">
                <a:extLst>
                  <a:ext uri="{FF2B5EF4-FFF2-40B4-BE49-F238E27FC236}">
                    <a16:creationId xmlns:a16="http://schemas.microsoft.com/office/drawing/2014/main" id="{4EC44A93-9D97-119F-A273-E0D01D7C0EC5}"/>
                  </a:ext>
                </a:extLst>
              </p:cNvPr>
              <p:cNvPicPr>
                <a:picLocks noChangeAspect="1"/>
              </p:cNvPicPr>
              <p:nvPr/>
            </p:nvPicPr>
            <p:blipFill>
              <a:blip r:embed="rId6"/>
              <a:stretch>
                <a:fillRect/>
              </a:stretch>
            </p:blipFill>
            <p:spPr>
              <a:xfrm>
                <a:off x="2382974" y="5746932"/>
                <a:ext cx="7623161" cy="2109982"/>
              </a:xfrm>
              <a:prstGeom prst="rect">
                <a:avLst/>
              </a:prstGeom>
            </p:spPr>
          </p:pic>
          <p:sp>
            <p:nvSpPr>
              <p:cNvPr id="246" name="Rectangle 245">
                <a:extLst>
                  <a:ext uri="{FF2B5EF4-FFF2-40B4-BE49-F238E27FC236}">
                    <a16:creationId xmlns:a16="http://schemas.microsoft.com/office/drawing/2014/main" id="{277C585B-29B4-3088-87C4-A6FAA15F5FC5}"/>
                  </a:ext>
                </a:extLst>
              </p:cNvPr>
              <p:cNvSpPr/>
              <p:nvPr/>
            </p:nvSpPr>
            <p:spPr>
              <a:xfrm>
                <a:off x="2382974" y="6667885"/>
                <a:ext cx="7155679" cy="88438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8" name="Group 247">
            <a:extLst>
              <a:ext uri="{FF2B5EF4-FFF2-40B4-BE49-F238E27FC236}">
                <a16:creationId xmlns:a16="http://schemas.microsoft.com/office/drawing/2014/main" id="{ACA08452-FFCC-F7C0-103C-75DC4361F792}"/>
              </a:ext>
            </a:extLst>
          </p:cNvPr>
          <p:cNvGrpSpPr/>
          <p:nvPr/>
        </p:nvGrpSpPr>
        <p:grpSpPr>
          <a:xfrm>
            <a:off x="624329" y="1122219"/>
            <a:ext cx="8167878" cy="3859510"/>
            <a:chOff x="445666" y="1045092"/>
            <a:chExt cx="8167878" cy="3859510"/>
          </a:xfrm>
        </p:grpSpPr>
        <p:sp>
          <p:nvSpPr>
            <p:cNvPr id="249" name="Rectangle 248">
              <a:extLst>
                <a:ext uri="{FF2B5EF4-FFF2-40B4-BE49-F238E27FC236}">
                  <a16:creationId xmlns:a16="http://schemas.microsoft.com/office/drawing/2014/main" id="{556BC355-DCF4-BF7A-097B-78E3C5A6ECC5}"/>
                </a:ext>
              </a:extLst>
            </p:cNvPr>
            <p:cNvSpPr/>
            <p:nvPr/>
          </p:nvSpPr>
          <p:spPr>
            <a:xfrm>
              <a:off x="445667" y="1125322"/>
              <a:ext cx="7969337" cy="37792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0" name="Google Shape;243;p31">
              <a:extLst>
                <a:ext uri="{FF2B5EF4-FFF2-40B4-BE49-F238E27FC236}">
                  <a16:creationId xmlns:a16="http://schemas.microsoft.com/office/drawing/2014/main" id="{563A8D74-1656-D0AB-5199-D3526673DEE3}"/>
                </a:ext>
              </a:extLst>
            </p:cNvPr>
            <p:cNvSpPr txBox="1">
              <a:spLocks/>
            </p:cNvSpPr>
            <p:nvPr/>
          </p:nvSpPr>
          <p:spPr>
            <a:xfrm>
              <a:off x="445666" y="1045092"/>
              <a:ext cx="8167878" cy="9019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a:solidFill>
                    <a:srgbClr val="333333"/>
                  </a:solidFill>
                  <a:latin typeface="Open Sans" panose="020B0606030504020204" pitchFamily="34" charset="0"/>
                </a:rPr>
                <a:t>- Liệt kê tất cả người dùng trên máy chủ SMTP:</a:t>
              </a:r>
            </a:p>
            <a:p>
              <a:pPr marL="152400" indent="0" algn="ctr" fontAlgn="base">
                <a:spcBef>
                  <a:spcPts val="400"/>
                </a:spcBef>
              </a:pPr>
              <a:r>
                <a:rPr lang="vi-VN" b="1" err="1">
                  <a:solidFill>
                    <a:srgbClr val="333333"/>
                  </a:solidFill>
                  <a:latin typeface="Open Sans" panose="020B0606030504020204" pitchFamily="34" charset="0"/>
                </a:rPr>
                <a:t>nmap</a:t>
              </a:r>
              <a:r>
                <a:rPr lang="vi-VN" b="1">
                  <a:solidFill>
                    <a:srgbClr val="333333"/>
                  </a:solidFill>
                  <a:latin typeface="Open Sans" panose="020B0606030504020204" pitchFamily="34" charset="0"/>
                </a:rPr>
                <a:t> -p 25 -</a:t>
              </a:r>
              <a:r>
                <a:rPr lang="vi-VN" b="1" err="1">
                  <a:solidFill>
                    <a:srgbClr val="333333"/>
                  </a:solidFill>
                  <a:latin typeface="Open Sans" panose="020B0606030504020204" pitchFamily="34" charset="0"/>
                </a:rPr>
                <a:t>script</a:t>
              </a:r>
              <a:r>
                <a:rPr lang="vi-VN" b="1">
                  <a:solidFill>
                    <a:srgbClr val="333333"/>
                  </a:solidFill>
                  <a:latin typeface="Open Sans" panose="020B0606030504020204" pitchFamily="34" charset="0"/>
                </a:rPr>
                <a:t>=</a:t>
              </a:r>
              <a:r>
                <a:rPr lang="vi-VN" b="1" err="1">
                  <a:solidFill>
                    <a:srgbClr val="333333"/>
                  </a:solidFill>
                  <a:latin typeface="Open Sans" panose="020B0606030504020204" pitchFamily="34" charset="0"/>
                </a:rPr>
                <a:t>smtp-enum-users</a:t>
              </a:r>
              <a:r>
                <a:rPr lang="vi-VN" b="1">
                  <a:solidFill>
                    <a:srgbClr val="333333"/>
                  </a:solidFill>
                  <a:latin typeface="Open Sans" panose="020B0606030504020204" pitchFamily="34" charset="0"/>
                </a:rPr>
                <a:t> 192.168.153.129</a:t>
              </a:r>
            </a:p>
          </p:txBody>
        </p:sp>
        <p:pic>
          <p:nvPicPr>
            <p:cNvPr id="251" name="Picture 250" descr="A screenshot of a computer&#10;&#10;Description automatically generated">
              <a:extLst>
                <a:ext uri="{FF2B5EF4-FFF2-40B4-BE49-F238E27FC236}">
                  <a16:creationId xmlns:a16="http://schemas.microsoft.com/office/drawing/2014/main" id="{7972DA65-D729-C913-7889-F9D975AC79FA}"/>
                </a:ext>
              </a:extLst>
            </p:cNvPr>
            <p:cNvPicPr>
              <a:picLocks noChangeAspect="1"/>
            </p:cNvPicPr>
            <p:nvPr/>
          </p:nvPicPr>
          <p:blipFill>
            <a:blip r:embed="rId7"/>
            <a:stretch>
              <a:fillRect/>
            </a:stretch>
          </p:blipFill>
          <p:spPr>
            <a:xfrm>
              <a:off x="1166043" y="1828658"/>
              <a:ext cx="6811911" cy="3038779"/>
            </a:xfrm>
            <a:prstGeom prst="rect">
              <a:avLst/>
            </a:prstGeom>
          </p:spPr>
        </p:pic>
        <p:sp>
          <p:nvSpPr>
            <p:cNvPr id="252" name="Rectangle 251">
              <a:extLst>
                <a:ext uri="{FF2B5EF4-FFF2-40B4-BE49-F238E27FC236}">
                  <a16:creationId xmlns:a16="http://schemas.microsoft.com/office/drawing/2014/main" id="{AECD908D-6746-FE8E-7823-8BDD9D0681E9}"/>
                </a:ext>
              </a:extLst>
            </p:cNvPr>
            <p:cNvSpPr/>
            <p:nvPr/>
          </p:nvSpPr>
          <p:spPr>
            <a:xfrm>
              <a:off x="1166043" y="2709333"/>
              <a:ext cx="1865024" cy="187623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Google Shape;243;p31">
              <a:extLst>
                <a:ext uri="{FF2B5EF4-FFF2-40B4-BE49-F238E27FC236}">
                  <a16:creationId xmlns:a16="http://schemas.microsoft.com/office/drawing/2014/main" id="{144E0747-CF44-86D1-4C2F-3075DF90188D}"/>
                </a:ext>
              </a:extLst>
            </p:cNvPr>
            <p:cNvSpPr txBox="1">
              <a:spLocks/>
            </p:cNvSpPr>
            <p:nvPr/>
          </p:nvSpPr>
          <p:spPr>
            <a:xfrm>
              <a:off x="2901320" y="3351502"/>
              <a:ext cx="730819" cy="593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b="1">
                  <a:solidFill>
                    <a:srgbClr val="FFFF00"/>
                  </a:solidFill>
                  <a:latin typeface="Open Sans" panose="020B0606030504020204" pitchFamily="34" charset="0"/>
                </a:rPr>
                <a:t>10</a:t>
              </a:r>
            </a:p>
          </p:txBody>
        </p:sp>
      </p:grpSp>
      <p:sp>
        <p:nvSpPr>
          <p:cNvPr id="3" name="Slide Number Placeholder 2">
            <a:extLst>
              <a:ext uri="{FF2B5EF4-FFF2-40B4-BE49-F238E27FC236}">
                <a16:creationId xmlns:a16="http://schemas.microsoft.com/office/drawing/2014/main" id="{7A2988EA-D09D-5117-721C-5C74E9357B30}"/>
              </a:ext>
            </a:extLst>
          </p:cNvPr>
          <p:cNvSpPr>
            <a:spLocks noGrp="1"/>
          </p:cNvSpPr>
          <p:nvPr>
            <p:ph type="sldNum" sz="quarter" idx="4"/>
          </p:nvPr>
        </p:nvSpPr>
        <p:spPr/>
        <p:txBody>
          <a:bodyPr/>
          <a:lstStyle/>
          <a:p>
            <a:fld id="{CF8920F0-685D-4D8A-A9EF-3EE1A60245BD}" type="slidenum">
              <a:rPr lang="en-US" smtClean="0"/>
              <a:pPr/>
              <a:t>31</a:t>
            </a:fld>
            <a:endParaRPr lang="en-US"/>
          </a:p>
        </p:txBody>
      </p:sp>
    </p:spTree>
    <p:extLst>
      <p:ext uri="{BB962C8B-B14F-4D97-AF65-F5344CB8AC3E}">
        <p14:creationId xmlns:p14="http://schemas.microsoft.com/office/powerpoint/2010/main" val="30718314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1B0BC0BF-44D9-5BCA-4CE5-3D42F8A5E6DA}"/>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C0470A4B-6391-F0AB-4447-D0E956CE7967}"/>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7B84531B-3F20-C08D-7769-E851DA015821}"/>
              </a:ext>
            </a:extLst>
          </p:cNvPr>
          <p:cNvSpPr txBox="1">
            <a:spLocks noGrp="1"/>
          </p:cNvSpPr>
          <p:nvPr>
            <p:ph type="subTitle" idx="1"/>
          </p:nvPr>
        </p:nvSpPr>
        <p:spPr>
          <a:xfrm>
            <a:off x="624329" y="666485"/>
            <a:ext cx="7588338"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SMTP </a:t>
            </a:r>
            <a:r>
              <a:rPr lang="en-US" sz="2000" b="1">
                <a:latin typeface="Segoe UI" panose="020B0502040204020203" pitchFamily="34" charset="0"/>
                <a:cs typeface="Segoe UI" panose="020B0502040204020203" pitchFamily="34" charset="0"/>
              </a:rPr>
              <a:t>Enumerate </a:t>
            </a:r>
            <a:r>
              <a:rPr lang="vi-VN" sz="2000" b="1">
                <a:latin typeface="Segoe UI" panose="020B0502040204020203" pitchFamily="34" charset="0"/>
                <a:cs typeface="Segoe UI" panose="020B0502040204020203" pitchFamily="34" charset="0"/>
              </a:rPr>
              <a:t>sử dụng </a:t>
            </a:r>
            <a:r>
              <a:rPr lang="en-US" sz="2000" b="1">
                <a:latin typeface="Segoe UI" panose="020B0502040204020203" pitchFamily="34" charset="0"/>
                <a:cs typeface="Segoe UI" panose="020B0502040204020203" pitchFamily="34" charset="0"/>
              </a:rPr>
              <a:t>smtp-user-</a:t>
            </a:r>
            <a:r>
              <a:rPr lang="en-US" sz="2000" b="1" err="1">
                <a:latin typeface="Segoe UI" panose="020B0502040204020203" pitchFamily="34" charset="0"/>
                <a:cs typeface="Segoe UI" panose="020B0502040204020203" pitchFamily="34" charset="0"/>
              </a:rPr>
              <a:t>enum</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CBD69A6-3866-13B4-A18A-1344510DABA0}"/>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C0AA98AE-C13E-6488-1F19-82FC29E9B7C8}"/>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a:solidFill>
                  <a:schemeClr val="accent2">
                    <a:lumMod val="90000"/>
                    <a:lumOff val="10000"/>
                  </a:schemeClr>
                </a:solidFill>
                <a:latin typeface="Segoe UI" panose="020B0502040204020203" pitchFamily="34" charset="0"/>
                <a:cs typeface="Segoe UI" panose="020B0502040204020203" pitchFamily="34" charset="0"/>
              </a:rPr>
              <a:t>5</a:t>
            </a:r>
            <a:r>
              <a:rPr lang="en-US" sz="3200">
                <a:solidFill>
                  <a:schemeClr val="accent2">
                    <a:lumMod val="90000"/>
                    <a:lumOff val="10000"/>
                  </a:schemeClr>
                </a:solidFill>
                <a:latin typeface="Segoe UI" panose="020B0502040204020203" pitchFamily="34" charset="0"/>
                <a:cs typeface="Segoe UI" panose="020B0502040204020203" pitchFamily="34" charset="0"/>
              </a:rPr>
              <a:t>. </a:t>
            </a:r>
            <a:r>
              <a:rPr lang="vi-VN" sz="3200">
                <a:solidFill>
                  <a:schemeClr val="accent2">
                    <a:lumMod val="90000"/>
                    <a:lumOff val="10000"/>
                  </a:schemeClr>
                </a:solidFill>
                <a:latin typeface="Segoe UI" panose="020B0502040204020203" pitchFamily="34" charset="0"/>
                <a:cs typeface="Segoe UI" panose="020B0502040204020203" pitchFamily="34" charset="0"/>
              </a:rPr>
              <a:t>SMTP</a:t>
            </a:r>
            <a:r>
              <a:rPr lang="en-US" sz="3200">
                <a:solidFill>
                  <a:schemeClr val="accent2">
                    <a:lumMod val="90000"/>
                    <a:lumOff val="10000"/>
                  </a:schemeClr>
                </a:solidFill>
                <a:latin typeface="Segoe UI" panose="020B0502040204020203" pitchFamily="34" charset="0"/>
                <a:cs typeface="Segoe UI" panose="020B0502040204020203" pitchFamily="34" charset="0"/>
              </a:rPr>
              <a:t>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93838ED9-B18A-82F2-2F5A-39AAB7A53F77}"/>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44708BBB-39F7-05AE-206F-A8AD857C23C4}"/>
              </a:ext>
            </a:extLst>
          </p:cNvPr>
          <p:cNvGrpSpPr/>
          <p:nvPr/>
        </p:nvGrpSpPr>
        <p:grpSpPr>
          <a:xfrm>
            <a:off x="470830" y="1002860"/>
            <a:ext cx="7895335" cy="3894318"/>
            <a:chOff x="488060" y="910839"/>
            <a:chExt cx="7895335" cy="3894318"/>
          </a:xfrm>
        </p:grpSpPr>
        <p:sp>
          <p:nvSpPr>
            <p:cNvPr id="7" name="Google Shape;243;p31">
              <a:extLst>
                <a:ext uri="{FF2B5EF4-FFF2-40B4-BE49-F238E27FC236}">
                  <a16:creationId xmlns:a16="http://schemas.microsoft.com/office/drawing/2014/main" id="{468C0F71-1578-66B3-1CFD-2EC642DA951B}"/>
                </a:ext>
              </a:extLst>
            </p:cNvPr>
            <p:cNvSpPr txBox="1">
              <a:spLocks/>
            </p:cNvSpPr>
            <p:nvPr/>
          </p:nvSpPr>
          <p:spPr>
            <a:xfrm>
              <a:off x="488060" y="910839"/>
              <a:ext cx="7895335" cy="10371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a:solidFill>
                    <a:srgbClr val="333333"/>
                  </a:solidFill>
                  <a:latin typeface="Open Sans" panose="020B0606030504020204" pitchFamily="34" charset="0"/>
                </a:rPr>
                <a:t>- </a:t>
              </a:r>
              <a:r>
                <a:rPr lang="vi-VN" b="1" err="1">
                  <a:solidFill>
                    <a:srgbClr val="333333"/>
                  </a:solidFill>
                  <a:latin typeface="Open Sans" panose="020B0606030504020204" pitchFamily="34" charset="0"/>
                </a:rPr>
                <a:t>smtp-user-enum</a:t>
              </a:r>
              <a:r>
                <a:rPr lang="vi-VN">
                  <a:solidFill>
                    <a:srgbClr val="333333"/>
                  </a:solidFill>
                  <a:latin typeface="Open Sans" panose="020B0606030504020204" pitchFamily="34" charset="0"/>
                </a:rPr>
                <a:t> là một công cụ để liệt kê các tài khoản người dùng ở mức hệ điều hành (OS-</a:t>
              </a:r>
              <a:r>
                <a:rPr lang="vi-VN" err="1">
                  <a:solidFill>
                    <a:srgbClr val="333333"/>
                  </a:solidFill>
                  <a:latin typeface="Open Sans" panose="020B0606030504020204" pitchFamily="34" charset="0"/>
                </a:rPr>
                <a:t>level</a:t>
              </a:r>
              <a:r>
                <a:rPr lang="vi-VN">
                  <a:solidFill>
                    <a:srgbClr val="333333"/>
                  </a:solidFill>
                  <a:latin typeface="Open Sans" panose="020B0606030504020204" pitchFamily="34" charset="0"/>
                </a:rPr>
                <a:t>) trên </a:t>
              </a:r>
              <a:r>
                <a:rPr lang="vi-VN" err="1">
                  <a:solidFill>
                    <a:srgbClr val="333333"/>
                  </a:solidFill>
                  <a:latin typeface="Open Sans" panose="020B0606030504020204" pitchFamily="34" charset="0"/>
                </a:rPr>
                <a:t>Solaris</a:t>
              </a:r>
              <a:r>
                <a:rPr lang="vi-VN">
                  <a:solidFill>
                    <a:srgbClr val="333333"/>
                  </a:solidFill>
                  <a:latin typeface="Open Sans" panose="020B0606030504020204" pitchFamily="34" charset="0"/>
                </a:rPr>
                <a:t> thông qua dịch vụ SMTP (</a:t>
              </a:r>
              <a:r>
                <a:rPr lang="vi-VN" err="1">
                  <a:solidFill>
                    <a:srgbClr val="333333"/>
                  </a:solidFill>
                  <a:latin typeface="Open Sans" panose="020B0606030504020204" pitchFamily="34" charset="0"/>
                </a:rPr>
                <a:t>sendmail</a:t>
              </a:r>
              <a:r>
                <a:rPr lang="vi-VN">
                  <a:solidFill>
                    <a:srgbClr val="333333"/>
                  </a:solidFill>
                  <a:latin typeface="Open Sans" panose="020B0606030504020204" pitchFamily="34" charset="0"/>
                </a:rPr>
                <a:t>). Nó liệt kê bằng cách kiểm tra các phản hồi đối với các lệnh VRFY, EXPN và RCPT TO. </a:t>
              </a:r>
            </a:p>
          </p:txBody>
        </p:sp>
        <p:pic>
          <p:nvPicPr>
            <p:cNvPr id="5" name="Picture 4" descr="A screenshot of a computer&#10;&#10;Description automatically generated">
              <a:extLst>
                <a:ext uri="{FF2B5EF4-FFF2-40B4-BE49-F238E27FC236}">
                  <a16:creationId xmlns:a16="http://schemas.microsoft.com/office/drawing/2014/main" id="{6F03ED24-EE79-172A-90AD-F3DEC9A12532}"/>
                </a:ext>
              </a:extLst>
            </p:cNvPr>
            <p:cNvPicPr>
              <a:picLocks noChangeAspect="1"/>
            </p:cNvPicPr>
            <p:nvPr/>
          </p:nvPicPr>
          <p:blipFill>
            <a:blip r:embed="rId5"/>
            <a:stretch>
              <a:fillRect/>
            </a:stretch>
          </p:blipFill>
          <p:spPr>
            <a:xfrm>
              <a:off x="1024391" y="2006547"/>
              <a:ext cx="7188276" cy="2798610"/>
            </a:xfrm>
            <a:prstGeom prst="rect">
              <a:avLst/>
            </a:prstGeom>
          </p:spPr>
        </p:pic>
      </p:grpSp>
      <p:grpSp>
        <p:nvGrpSpPr>
          <p:cNvPr id="19" name="Group 18">
            <a:extLst>
              <a:ext uri="{FF2B5EF4-FFF2-40B4-BE49-F238E27FC236}">
                <a16:creationId xmlns:a16="http://schemas.microsoft.com/office/drawing/2014/main" id="{3EED7D05-258F-37F6-8306-D9C514BA3D66}"/>
              </a:ext>
            </a:extLst>
          </p:cNvPr>
          <p:cNvGrpSpPr/>
          <p:nvPr/>
        </p:nvGrpSpPr>
        <p:grpSpPr>
          <a:xfrm>
            <a:off x="470831" y="1034459"/>
            <a:ext cx="8167878" cy="4082665"/>
            <a:chOff x="-1507039" y="1306310"/>
            <a:chExt cx="8167878" cy="4082665"/>
          </a:xfrm>
        </p:grpSpPr>
        <p:grpSp>
          <p:nvGrpSpPr>
            <p:cNvPr id="13" name="Group 12">
              <a:extLst>
                <a:ext uri="{FF2B5EF4-FFF2-40B4-BE49-F238E27FC236}">
                  <a16:creationId xmlns:a16="http://schemas.microsoft.com/office/drawing/2014/main" id="{9CF0E9F7-E2F9-3A50-256D-E4F806829367}"/>
                </a:ext>
              </a:extLst>
            </p:cNvPr>
            <p:cNvGrpSpPr/>
            <p:nvPr/>
          </p:nvGrpSpPr>
          <p:grpSpPr>
            <a:xfrm>
              <a:off x="-1507039" y="1306310"/>
              <a:ext cx="8167878" cy="4082665"/>
              <a:chOff x="488060" y="1060835"/>
              <a:chExt cx="8167878" cy="4082665"/>
            </a:xfrm>
          </p:grpSpPr>
          <p:sp>
            <p:nvSpPr>
              <p:cNvPr id="9" name="Rectangle 8">
                <a:extLst>
                  <a:ext uri="{FF2B5EF4-FFF2-40B4-BE49-F238E27FC236}">
                    <a16:creationId xmlns:a16="http://schemas.microsoft.com/office/drawing/2014/main" id="{D2528836-B234-4D43-FDBC-6148BBAFB4D1}"/>
                  </a:ext>
                </a:extLst>
              </p:cNvPr>
              <p:cNvSpPr/>
              <p:nvPr/>
            </p:nvSpPr>
            <p:spPr>
              <a:xfrm>
                <a:off x="544691" y="1207143"/>
                <a:ext cx="8014379" cy="39152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Google Shape;243;p31">
                <a:extLst>
                  <a:ext uri="{FF2B5EF4-FFF2-40B4-BE49-F238E27FC236}">
                    <a16:creationId xmlns:a16="http://schemas.microsoft.com/office/drawing/2014/main" id="{400F34CD-AD9B-BEDB-133F-8C50B371206E}"/>
                  </a:ext>
                </a:extLst>
              </p:cNvPr>
              <p:cNvSpPr txBox="1">
                <a:spLocks/>
              </p:cNvSpPr>
              <p:nvPr/>
            </p:nvSpPr>
            <p:spPr>
              <a:xfrm>
                <a:off x="488060" y="1060835"/>
                <a:ext cx="8167878" cy="848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a:solidFill>
                      <a:srgbClr val="333333"/>
                    </a:solidFill>
                    <a:latin typeface="Open Sans" panose="020B0606030504020204" pitchFamily="34" charset="0"/>
                  </a:rPr>
                  <a:t>- Chạy lệnh sau để kiểm tra trong </a:t>
                </a:r>
                <a:r>
                  <a:rPr lang="vi-VN" err="1">
                    <a:solidFill>
                      <a:srgbClr val="333333"/>
                    </a:solidFill>
                    <a:latin typeface="Open Sans" panose="020B0606030504020204" pitchFamily="34" charset="0"/>
                  </a:rPr>
                  <a:t>wordlist</a:t>
                </a:r>
                <a:r>
                  <a:rPr lang="vi-VN">
                    <a:solidFill>
                      <a:srgbClr val="333333"/>
                    </a:solidFill>
                    <a:latin typeface="Open Sans" panose="020B0606030504020204" pitchFamily="34" charset="0"/>
                  </a:rPr>
                  <a:t> (</a:t>
                </a:r>
                <a:r>
                  <a:rPr lang="vi-VN" err="1">
                    <a:solidFill>
                      <a:srgbClr val="333333"/>
                    </a:solidFill>
                    <a:latin typeface="Open Sans" panose="020B0606030504020204" pitchFamily="34" charset="0"/>
                  </a:rPr>
                  <a:t>Seclist</a:t>
                </a:r>
                <a:r>
                  <a:rPr lang="vi-VN">
                    <a:solidFill>
                      <a:srgbClr val="333333"/>
                    </a:solidFill>
                    <a:latin typeface="Open Sans" panose="020B0606030504020204" pitchFamily="34" charset="0"/>
                  </a:rPr>
                  <a:t>) những danh sách người dùng phổ thông: </a:t>
                </a:r>
              </a:p>
            </p:txBody>
          </p:sp>
          <p:pic>
            <p:nvPicPr>
              <p:cNvPr id="12" name="Picture 11" descr="A screenshot of a computer&#10;&#10;Description automatically generated">
                <a:extLst>
                  <a:ext uri="{FF2B5EF4-FFF2-40B4-BE49-F238E27FC236}">
                    <a16:creationId xmlns:a16="http://schemas.microsoft.com/office/drawing/2014/main" id="{6F869B0D-3FF4-14EE-E539-C1E35AE5B4AC}"/>
                  </a:ext>
                </a:extLst>
              </p:cNvPr>
              <p:cNvPicPr>
                <a:picLocks noChangeAspect="1"/>
              </p:cNvPicPr>
              <p:nvPr/>
            </p:nvPicPr>
            <p:blipFill>
              <a:blip r:embed="rId6"/>
              <a:stretch>
                <a:fillRect/>
              </a:stretch>
            </p:blipFill>
            <p:spPr>
              <a:xfrm>
                <a:off x="2437904" y="1581602"/>
                <a:ext cx="4606349" cy="3561898"/>
              </a:xfrm>
              <a:prstGeom prst="rect">
                <a:avLst/>
              </a:prstGeom>
            </p:spPr>
          </p:pic>
        </p:grpSp>
        <p:sp>
          <p:nvSpPr>
            <p:cNvPr id="14" name="Rectangle 13">
              <a:extLst>
                <a:ext uri="{FF2B5EF4-FFF2-40B4-BE49-F238E27FC236}">
                  <a16:creationId xmlns:a16="http://schemas.microsoft.com/office/drawing/2014/main" id="{37C63DA7-A93B-84EA-C2DA-3FBD249AF4D6}"/>
                </a:ext>
              </a:extLst>
            </p:cNvPr>
            <p:cNvSpPr/>
            <p:nvPr/>
          </p:nvSpPr>
          <p:spPr>
            <a:xfrm>
              <a:off x="442804" y="3419550"/>
              <a:ext cx="2786029" cy="187623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43;p31">
              <a:extLst>
                <a:ext uri="{FF2B5EF4-FFF2-40B4-BE49-F238E27FC236}">
                  <a16:creationId xmlns:a16="http://schemas.microsoft.com/office/drawing/2014/main" id="{2AED7F60-F0F9-6604-3F5F-FB475567C420}"/>
                </a:ext>
              </a:extLst>
            </p:cNvPr>
            <p:cNvSpPr txBox="1">
              <a:spLocks/>
            </p:cNvSpPr>
            <p:nvPr/>
          </p:nvSpPr>
          <p:spPr>
            <a:xfrm>
              <a:off x="2641948" y="4254766"/>
              <a:ext cx="730819" cy="593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b="1">
                  <a:solidFill>
                    <a:srgbClr val="FFFF00"/>
                  </a:solidFill>
                  <a:latin typeface="Open Sans" panose="020B0606030504020204" pitchFamily="34" charset="0"/>
                </a:rPr>
                <a:t>17</a:t>
              </a:r>
            </a:p>
          </p:txBody>
        </p:sp>
      </p:grpSp>
      <p:pic>
        <p:nvPicPr>
          <p:cNvPr id="18" name="Picture 17">
            <a:extLst>
              <a:ext uri="{FF2B5EF4-FFF2-40B4-BE49-F238E27FC236}">
                <a16:creationId xmlns:a16="http://schemas.microsoft.com/office/drawing/2014/main" id="{465BBF12-C739-2FC2-9E83-6A2FC42A874A}"/>
              </a:ext>
            </a:extLst>
          </p:cNvPr>
          <p:cNvPicPr>
            <a:picLocks noChangeAspect="1"/>
          </p:cNvPicPr>
          <p:nvPr/>
        </p:nvPicPr>
        <p:blipFill>
          <a:blip r:embed="rId7"/>
          <a:stretch>
            <a:fillRect/>
          </a:stretch>
        </p:blipFill>
        <p:spPr>
          <a:xfrm>
            <a:off x="2116976" y="1448444"/>
            <a:ext cx="5260758" cy="3695056"/>
          </a:xfrm>
          <a:prstGeom prst="rect">
            <a:avLst/>
          </a:prstGeom>
        </p:spPr>
      </p:pic>
      <p:sp>
        <p:nvSpPr>
          <p:cNvPr id="3" name="Slide Number Placeholder 2">
            <a:extLst>
              <a:ext uri="{FF2B5EF4-FFF2-40B4-BE49-F238E27FC236}">
                <a16:creationId xmlns:a16="http://schemas.microsoft.com/office/drawing/2014/main" id="{8270010E-BCDE-7A79-DC22-9B45198DAB2E}"/>
              </a:ext>
            </a:extLst>
          </p:cNvPr>
          <p:cNvSpPr>
            <a:spLocks noGrp="1"/>
          </p:cNvSpPr>
          <p:nvPr>
            <p:ph type="sldNum" sz="quarter" idx="4"/>
          </p:nvPr>
        </p:nvSpPr>
        <p:spPr/>
        <p:txBody>
          <a:bodyPr/>
          <a:lstStyle/>
          <a:p>
            <a:fld id="{CF8920F0-685D-4D8A-A9EF-3EE1A60245BD}" type="slidenum">
              <a:rPr lang="en-US" smtClean="0"/>
              <a:pPr/>
              <a:t>32</a:t>
            </a:fld>
            <a:endParaRPr lang="en-US"/>
          </a:p>
        </p:txBody>
      </p:sp>
    </p:spTree>
    <p:extLst>
      <p:ext uri="{BB962C8B-B14F-4D97-AF65-F5344CB8AC3E}">
        <p14:creationId xmlns:p14="http://schemas.microsoft.com/office/powerpoint/2010/main" val="11570804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C681783-1195-A005-C923-7FCAEC0AD94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3878724D-385F-88E9-3F59-32BD2E7059C1}"/>
              </a:ext>
            </a:extLst>
          </p:cNvPr>
          <p:cNvPicPr preferRelativeResize="0"/>
          <p:nvPr/>
        </p:nvPicPr>
        <p:blipFill>
          <a:blip r:embed="rId7">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526EEBB1-C1B9-8602-982F-0C06093A4E5B}"/>
              </a:ext>
            </a:extLst>
          </p:cNvPr>
          <p:cNvSpPr txBox="1">
            <a:spLocks noGrp="1"/>
          </p:cNvSpPr>
          <p:nvPr>
            <p:ph type="subTitle" idx="1"/>
          </p:nvPr>
        </p:nvSpPr>
        <p:spPr>
          <a:xfrm>
            <a:off x="624329" y="666485"/>
            <a:ext cx="7588338"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Biện pháp ngăn chặn</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5FB3269B-7437-C25F-646B-D3C6D5D0DCD2}"/>
              </a:ext>
            </a:extLst>
          </p:cNvPr>
          <p:cNvPicPr>
            <a:picLocks noChangeAspect="1"/>
          </p:cNvPicPr>
          <p:nvPr/>
        </p:nvPicPr>
        <p:blipFill>
          <a:blip r:embed="rId8"/>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91DD70AA-5D07-7D4E-0CCE-329202133F49}"/>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a:solidFill>
                  <a:schemeClr val="accent2">
                    <a:lumMod val="90000"/>
                    <a:lumOff val="10000"/>
                  </a:schemeClr>
                </a:solidFill>
                <a:latin typeface="Segoe UI" panose="020B0502040204020203" pitchFamily="34" charset="0"/>
                <a:cs typeface="Segoe UI" panose="020B0502040204020203" pitchFamily="34" charset="0"/>
              </a:rPr>
              <a:t>5</a:t>
            </a:r>
            <a:r>
              <a:rPr lang="en-US" sz="3200">
                <a:solidFill>
                  <a:schemeClr val="accent2">
                    <a:lumMod val="90000"/>
                    <a:lumOff val="10000"/>
                  </a:schemeClr>
                </a:solidFill>
                <a:latin typeface="Segoe UI" panose="020B0502040204020203" pitchFamily="34" charset="0"/>
                <a:cs typeface="Segoe UI" panose="020B0502040204020203" pitchFamily="34" charset="0"/>
              </a:rPr>
              <a:t>. </a:t>
            </a:r>
            <a:r>
              <a:rPr lang="vi-VN" sz="3200">
                <a:solidFill>
                  <a:schemeClr val="accent2">
                    <a:lumMod val="90000"/>
                    <a:lumOff val="10000"/>
                  </a:schemeClr>
                </a:solidFill>
                <a:latin typeface="Segoe UI" panose="020B0502040204020203" pitchFamily="34" charset="0"/>
                <a:cs typeface="Segoe UI" panose="020B0502040204020203" pitchFamily="34" charset="0"/>
              </a:rPr>
              <a:t>SMTP</a:t>
            </a:r>
            <a:r>
              <a:rPr lang="en-US" sz="3200">
                <a:solidFill>
                  <a:schemeClr val="accent2">
                    <a:lumMod val="90000"/>
                    <a:lumOff val="10000"/>
                  </a:schemeClr>
                </a:solidFill>
                <a:latin typeface="Segoe UI" panose="020B0502040204020203" pitchFamily="34" charset="0"/>
                <a:cs typeface="Segoe UI" panose="020B0502040204020203" pitchFamily="34" charset="0"/>
              </a:rPr>
              <a:t>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948C4D13-27EB-77C3-CAEF-2098B9B6F4D0}"/>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A9E76A18-1923-D1A3-7749-B9411F48A048}"/>
              </a:ext>
            </a:extLst>
          </p:cNvPr>
          <p:cNvSpPr txBox="1">
            <a:spLocks/>
          </p:cNvSpPr>
          <p:nvPr/>
        </p:nvSpPr>
        <p:spPr>
          <a:xfrm>
            <a:off x="445430" y="1002860"/>
            <a:ext cx="7895335" cy="7593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b="1" i="1">
                <a:solidFill>
                  <a:srgbClr val="333333"/>
                </a:solidFill>
                <a:latin typeface="Open Sans" panose="020B0606030504020204" pitchFamily="34" charset="0"/>
              </a:rPr>
              <a:t>- Yêu cầu xác thực SMTP (SMTP </a:t>
            </a:r>
            <a:r>
              <a:rPr lang="vi-VN" b="1" i="1" err="1">
                <a:solidFill>
                  <a:srgbClr val="333333"/>
                </a:solidFill>
                <a:latin typeface="Open Sans" panose="020B0606030504020204" pitchFamily="34" charset="0"/>
              </a:rPr>
              <a:t>Authentication</a:t>
            </a:r>
            <a:r>
              <a:rPr lang="vi-VN" b="1" i="1">
                <a:solidFill>
                  <a:srgbClr val="333333"/>
                </a:solidFill>
                <a:latin typeface="Open Sans" panose="020B0606030504020204" pitchFamily="34" charset="0"/>
              </a:rPr>
              <a:t>): </a:t>
            </a:r>
            <a:r>
              <a:rPr lang="vi-VN">
                <a:solidFill>
                  <a:srgbClr val="333333"/>
                </a:solidFill>
                <a:latin typeface="Open Sans" panose="020B0606030504020204" pitchFamily="34" charset="0"/>
              </a:rPr>
              <a:t>Kích hoạt SMTP </a:t>
            </a:r>
            <a:r>
              <a:rPr lang="vi-VN" err="1">
                <a:solidFill>
                  <a:srgbClr val="333333"/>
                </a:solidFill>
                <a:latin typeface="Open Sans" panose="020B0606030504020204" pitchFamily="34" charset="0"/>
              </a:rPr>
              <a:t>Authentication</a:t>
            </a:r>
            <a:r>
              <a:rPr lang="vi-VN">
                <a:solidFill>
                  <a:srgbClr val="333333"/>
                </a:solidFill>
                <a:latin typeface="Open Sans" panose="020B0606030504020204" pitchFamily="34" charset="0"/>
              </a:rPr>
              <a:t> để đảm bảo chỉ người dùng đã xác thực mới được phép kết nối và gửi </a:t>
            </a:r>
            <a:r>
              <a:rPr lang="vi-VN" err="1">
                <a:solidFill>
                  <a:srgbClr val="333333"/>
                </a:solidFill>
                <a:latin typeface="Open Sans" panose="020B0606030504020204" pitchFamily="34" charset="0"/>
              </a:rPr>
              <a:t>email</a:t>
            </a:r>
            <a:r>
              <a:rPr lang="vi-VN">
                <a:solidFill>
                  <a:srgbClr val="333333"/>
                </a:solidFill>
                <a:latin typeface="Open Sans" panose="020B0606030504020204" pitchFamily="34" charset="0"/>
              </a:rPr>
              <a:t>.</a:t>
            </a:r>
            <a:br>
              <a:rPr lang="vi-VN">
                <a:solidFill>
                  <a:srgbClr val="333333"/>
                </a:solidFill>
                <a:latin typeface="Open Sans" panose="020B0606030504020204" pitchFamily="34" charset="0"/>
              </a:rPr>
            </a:br>
            <a:r>
              <a:rPr lang="vi-VN">
                <a:solidFill>
                  <a:srgbClr val="333333"/>
                </a:solidFill>
                <a:latin typeface="Open Sans" panose="020B0606030504020204" pitchFamily="34" charset="0"/>
              </a:rPr>
              <a:t>- Thực hiện:</a:t>
            </a:r>
          </a:p>
          <a:p>
            <a:pPr marL="152400" indent="0" algn="just" fontAlgn="base">
              <a:lnSpc>
                <a:spcPct val="150000"/>
              </a:lnSpc>
              <a:spcBef>
                <a:spcPts val="400"/>
              </a:spcBef>
            </a:pPr>
            <a:r>
              <a:rPr lang="vi-VN">
                <a:solidFill>
                  <a:srgbClr val="333333"/>
                </a:solidFill>
                <a:latin typeface="Open Sans" panose="020B0606030504020204" pitchFamily="34" charset="0"/>
              </a:rPr>
              <a:t>     + Trong </a:t>
            </a:r>
            <a:r>
              <a:rPr lang="vi-VN" err="1">
                <a:solidFill>
                  <a:srgbClr val="333333"/>
                </a:solidFill>
                <a:latin typeface="Open Sans" panose="020B0606030504020204" pitchFamily="34" charset="0"/>
              </a:rPr>
              <a:t>tab</a:t>
            </a:r>
            <a:r>
              <a:rPr lang="vi-VN">
                <a:solidFill>
                  <a:srgbClr val="333333"/>
                </a:solidFill>
                <a:latin typeface="Open Sans" panose="020B0606030504020204" pitchFamily="34" charset="0"/>
              </a:rPr>
              <a:t> Access Chọn </a:t>
            </a:r>
            <a:r>
              <a:rPr lang="vi-VN" err="1">
                <a:solidFill>
                  <a:srgbClr val="333333"/>
                </a:solidFill>
                <a:latin typeface="Open Sans" panose="020B0606030504020204" pitchFamily="34" charset="0"/>
              </a:rPr>
              <a:t>Authentication</a:t>
            </a:r>
            <a:r>
              <a:rPr lang="vi-VN">
                <a:solidFill>
                  <a:srgbClr val="333333"/>
                </a:solidFill>
                <a:latin typeface="Open Sans" panose="020B0606030504020204" pitchFamily="34" charset="0"/>
              </a:rPr>
              <a:t>:</a:t>
            </a:r>
          </a:p>
          <a:p>
            <a:pPr marL="1352550" lvl="2" indent="-285750" algn="just" fontAlgn="base">
              <a:lnSpc>
                <a:spcPct val="150000"/>
              </a:lnSpc>
              <a:spcBef>
                <a:spcPts val="400"/>
              </a:spcBef>
              <a:buFont typeface="Arial" panose="020B0604020202020204" pitchFamily="34" charset="0"/>
              <a:buChar char="•"/>
            </a:pPr>
            <a:r>
              <a:rPr lang="vi-VN" sz="1600" err="1">
                <a:solidFill>
                  <a:srgbClr val="333333"/>
                </a:solidFill>
                <a:latin typeface="Open Sans" panose="020B0606030504020204" pitchFamily="34" charset="0"/>
              </a:rPr>
              <a:t>Tick</a:t>
            </a:r>
            <a:r>
              <a:rPr lang="vi-VN" sz="1600">
                <a:solidFill>
                  <a:srgbClr val="333333"/>
                </a:solidFill>
                <a:latin typeface="Open Sans" panose="020B0606030504020204" pitchFamily="34" charset="0"/>
              </a:rPr>
              <a:t> vào </a:t>
            </a:r>
            <a:r>
              <a:rPr lang="vi-VN" sz="1600" err="1">
                <a:solidFill>
                  <a:srgbClr val="333333"/>
                </a:solidFill>
                <a:latin typeface="Open Sans" panose="020B0606030504020204" pitchFamily="34" charset="0"/>
              </a:rPr>
              <a:t>Basic</a:t>
            </a:r>
            <a:r>
              <a:rPr lang="vi-VN" sz="1600">
                <a:solidFill>
                  <a:srgbClr val="333333"/>
                </a:solidFill>
                <a:latin typeface="Open Sans" panose="020B0606030504020204" pitchFamily="34" charset="0"/>
              </a:rPr>
              <a:t> </a:t>
            </a:r>
            <a:r>
              <a:rPr lang="vi-VN" sz="1600" err="1">
                <a:solidFill>
                  <a:srgbClr val="333333"/>
                </a:solidFill>
                <a:latin typeface="Open Sans" panose="020B0606030504020204" pitchFamily="34" charset="0"/>
              </a:rPr>
              <a:t>Authentication</a:t>
            </a:r>
            <a:r>
              <a:rPr lang="vi-VN" sz="1600">
                <a:solidFill>
                  <a:srgbClr val="333333"/>
                </a:solidFill>
                <a:latin typeface="Open Sans" panose="020B0606030504020204" pitchFamily="34" charset="0"/>
              </a:rPr>
              <a:t>.</a:t>
            </a:r>
          </a:p>
          <a:p>
            <a:pPr marL="1352550" lvl="2" indent="-285750" algn="just" fontAlgn="base">
              <a:lnSpc>
                <a:spcPct val="150000"/>
              </a:lnSpc>
              <a:spcBef>
                <a:spcPts val="400"/>
              </a:spcBef>
              <a:buFont typeface="Arial" panose="020B0604020202020204" pitchFamily="34" charset="0"/>
              <a:buChar char="•"/>
            </a:pPr>
            <a:r>
              <a:rPr lang="vi-VN" sz="1600">
                <a:solidFill>
                  <a:srgbClr val="333333"/>
                </a:solidFill>
                <a:latin typeface="Open Sans" panose="020B0606030504020204" pitchFamily="34" charset="0"/>
              </a:rPr>
              <a:t>Bỏ chọn </a:t>
            </a:r>
            <a:r>
              <a:rPr lang="vi-VN" sz="1600" err="1">
                <a:solidFill>
                  <a:srgbClr val="333333"/>
                </a:solidFill>
                <a:latin typeface="Open Sans" panose="020B0606030504020204" pitchFamily="34" charset="0"/>
              </a:rPr>
              <a:t>Anonymous</a:t>
            </a:r>
            <a:r>
              <a:rPr lang="vi-VN" sz="1600">
                <a:solidFill>
                  <a:srgbClr val="333333"/>
                </a:solidFill>
                <a:latin typeface="Open Sans" panose="020B0606030504020204" pitchFamily="34" charset="0"/>
              </a:rPr>
              <a:t> Access.</a:t>
            </a:r>
          </a:p>
          <a:p>
            <a:pPr marL="152400" indent="0" algn="just" fontAlgn="base">
              <a:lnSpc>
                <a:spcPct val="150000"/>
              </a:lnSpc>
              <a:spcBef>
                <a:spcPts val="400"/>
              </a:spcBef>
            </a:pPr>
            <a:r>
              <a:rPr lang="vi-VN">
                <a:solidFill>
                  <a:srgbClr val="333333"/>
                </a:solidFill>
                <a:latin typeface="Open Sans" panose="020B0606030504020204" pitchFamily="34" charset="0"/>
              </a:rPr>
              <a:t>     + Lưu cấu hình và khởi động lại SMTP </a:t>
            </a:r>
            <a:r>
              <a:rPr lang="vi-VN" err="1">
                <a:solidFill>
                  <a:srgbClr val="333333"/>
                </a:solidFill>
                <a:latin typeface="Open Sans" panose="020B0606030504020204" pitchFamily="34" charset="0"/>
              </a:rPr>
              <a:t>Service</a:t>
            </a:r>
            <a:r>
              <a:rPr lang="vi-VN">
                <a:solidFill>
                  <a:srgbClr val="333333"/>
                </a:solidFill>
                <a:latin typeface="Open Sans" panose="020B0606030504020204" pitchFamily="34" charset="0"/>
              </a:rPr>
              <a:t>.</a:t>
            </a:r>
          </a:p>
          <a:p>
            <a:pPr marL="152400" indent="0" algn="just" fontAlgn="base">
              <a:lnSpc>
                <a:spcPct val="150000"/>
              </a:lnSpc>
              <a:spcBef>
                <a:spcPts val="400"/>
              </a:spcBef>
            </a:pPr>
            <a:endParaRPr lang="vi-VN">
              <a:solidFill>
                <a:srgbClr val="333333"/>
              </a:solidFill>
              <a:latin typeface="Open Sans" panose="020B0606030504020204" pitchFamily="34" charset="0"/>
            </a:endParaRPr>
          </a:p>
        </p:txBody>
      </p:sp>
      <p:pic>
        <p:nvPicPr>
          <p:cNvPr id="3" name="Picture 2" descr="A screenshot of a computer security system&#10;&#10;Description automatically generated">
            <a:extLst>
              <a:ext uri="{FF2B5EF4-FFF2-40B4-BE49-F238E27FC236}">
                <a16:creationId xmlns:a16="http://schemas.microsoft.com/office/drawing/2014/main" id="{C2BBA88E-5E73-DBE6-B752-2EB73AECA225}"/>
              </a:ext>
            </a:extLst>
          </p:cNvPr>
          <p:cNvPicPr>
            <a:picLocks noChangeAspect="1"/>
          </p:cNvPicPr>
          <p:nvPr/>
        </p:nvPicPr>
        <p:blipFill>
          <a:blip r:embed="rId9"/>
          <a:stretch>
            <a:fillRect/>
          </a:stretch>
        </p:blipFill>
        <p:spPr>
          <a:xfrm>
            <a:off x="5434825" y="1937717"/>
            <a:ext cx="2777842" cy="3161242"/>
          </a:xfrm>
          <a:prstGeom prst="rect">
            <a:avLst/>
          </a:prstGeom>
        </p:spPr>
      </p:pic>
      <p:grpSp>
        <p:nvGrpSpPr>
          <p:cNvPr id="20" name="Group 19">
            <a:extLst>
              <a:ext uri="{FF2B5EF4-FFF2-40B4-BE49-F238E27FC236}">
                <a16:creationId xmlns:a16="http://schemas.microsoft.com/office/drawing/2014/main" id="{D90D8C21-4C9C-4D49-69AA-F5EFE0DE60EB}"/>
              </a:ext>
            </a:extLst>
          </p:cNvPr>
          <p:cNvGrpSpPr/>
          <p:nvPr/>
        </p:nvGrpSpPr>
        <p:grpSpPr>
          <a:xfrm>
            <a:off x="529469" y="964409"/>
            <a:ext cx="7895335" cy="4315827"/>
            <a:chOff x="568196" y="958319"/>
            <a:chExt cx="7895335" cy="4315827"/>
          </a:xfrm>
        </p:grpSpPr>
        <p:sp>
          <p:nvSpPr>
            <p:cNvPr id="8" name="Rectangle 7">
              <a:extLst>
                <a:ext uri="{FF2B5EF4-FFF2-40B4-BE49-F238E27FC236}">
                  <a16:creationId xmlns:a16="http://schemas.microsoft.com/office/drawing/2014/main" id="{540E1167-2657-FC6E-E4FE-33F1A0241F06}"/>
                </a:ext>
              </a:extLst>
            </p:cNvPr>
            <p:cNvSpPr/>
            <p:nvPr/>
          </p:nvSpPr>
          <p:spPr>
            <a:xfrm>
              <a:off x="624329" y="1117013"/>
              <a:ext cx="7783071" cy="41571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Google Shape;243;p31">
              <a:extLst>
                <a:ext uri="{FF2B5EF4-FFF2-40B4-BE49-F238E27FC236}">
                  <a16:creationId xmlns:a16="http://schemas.microsoft.com/office/drawing/2014/main" id="{E2C39CE2-5508-2742-5FE5-F2F1F771CD71}"/>
                </a:ext>
              </a:extLst>
            </p:cNvPr>
            <p:cNvSpPr txBox="1">
              <a:spLocks/>
            </p:cNvSpPr>
            <p:nvPr/>
          </p:nvSpPr>
          <p:spPr>
            <a:xfrm>
              <a:off x="568196" y="958319"/>
              <a:ext cx="7895335" cy="7593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b="1" i="1">
                  <a:solidFill>
                    <a:srgbClr val="333333"/>
                  </a:solidFill>
                  <a:latin typeface="Open Sans" panose="020B0606030504020204" pitchFamily="34" charset="0"/>
                </a:rPr>
                <a:t>- Kích hoạt IP </a:t>
              </a:r>
              <a:r>
                <a:rPr lang="vi-VN" b="1" i="1" err="1">
                  <a:solidFill>
                    <a:srgbClr val="333333"/>
                  </a:solidFill>
                  <a:latin typeface="Open Sans" panose="020B0606030504020204" pitchFamily="34" charset="0"/>
                </a:rPr>
                <a:t>Restriction</a:t>
              </a:r>
              <a:r>
                <a:rPr lang="vi-VN" b="1" i="1">
                  <a:solidFill>
                    <a:srgbClr val="333333"/>
                  </a:solidFill>
                  <a:latin typeface="Open Sans" panose="020B0606030504020204" pitchFamily="34" charset="0"/>
                </a:rPr>
                <a:t>:</a:t>
              </a:r>
            </a:p>
            <a:p>
              <a:pPr marL="152400" indent="0" algn="just" fontAlgn="base">
                <a:lnSpc>
                  <a:spcPct val="150000"/>
                </a:lnSpc>
                <a:spcBef>
                  <a:spcPts val="400"/>
                </a:spcBef>
              </a:pPr>
              <a:r>
                <a:rPr lang="vi-VN" b="1" i="1">
                  <a:solidFill>
                    <a:srgbClr val="333333"/>
                  </a:solidFill>
                  <a:latin typeface="Open Sans" panose="020B0606030504020204" pitchFamily="34" charset="0"/>
                </a:rPr>
                <a:t>     </a:t>
              </a:r>
              <a:r>
                <a:rPr lang="vi-VN" i="1">
                  <a:solidFill>
                    <a:srgbClr val="333333"/>
                  </a:solidFill>
                  <a:latin typeface="Open Sans" panose="020B0606030504020204" pitchFamily="34" charset="0"/>
                </a:rPr>
                <a:t>+</a:t>
              </a:r>
              <a:r>
                <a:rPr lang="vi-VN" b="1" i="1">
                  <a:solidFill>
                    <a:srgbClr val="333333"/>
                  </a:solidFill>
                  <a:latin typeface="Open Sans" panose="020B0606030504020204" pitchFamily="34" charset="0"/>
                </a:rPr>
                <a:t> </a:t>
              </a:r>
              <a:r>
                <a:rPr lang="vi-VN">
                  <a:solidFill>
                    <a:srgbClr val="333333"/>
                  </a:solidFill>
                  <a:latin typeface="Open Sans" panose="020B0606030504020204" pitchFamily="34" charset="0"/>
                </a:rPr>
                <a:t>Trong </a:t>
              </a:r>
              <a:r>
                <a:rPr lang="vi-VN" err="1">
                  <a:solidFill>
                    <a:srgbClr val="333333"/>
                  </a:solidFill>
                  <a:latin typeface="Open Sans" panose="020B0606030504020204" pitchFamily="34" charset="0"/>
                </a:rPr>
                <a:t>tab</a:t>
              </a:r>
              <a:r>
                <a:rPr lang="vi-VN">
                  <a:solidFill>
                    <a:srgbClr val="333333"/>
                  </a:solidFill>
                  <a:latin typeface="Open Sans" panose="020B0606030504020204" pitchFamily="34" charset="0"/>
                </a:rPr>
                <a:t> Access, chọn </a:t>
              </a:r>
              <a:r>
                <a:rPr lang="vi-VN" err="1">
                  <a:solidFill>
                    <a:srgbClr val="333333"/>
                  </a:solidFill>
                  <a:latin typeface="Open Sans" panose="020B0606030504020204" pitchFamily="34" charset="0"/>
                </a:rPr>
                <a:t>Connection</a:t>
              </a:r>
              <a:r>
                <a:rPr lang="vi-VN">
                  <a:solidFill>
                    <a:srgbClr val="333333"/>
                  </a:solidFill>
                  <a:latin typeface="Open Sans" panose="020B0606030504020204" pitchFamily="34" charset="0"/>
                </a:rPr>
                <a:t> và </a:t>
              </a:r>
              <a:r>
                <a:rPr lang="vi-VN" err="1">
                  <a:solidFill>
                    <a:srgbClr val="333333"/>
                  </a:solidFill>
                  <a:latin typeface="Open Sans" panose="020B0606030504020204" pitchFamily="34" charset="0"/>
                </a:rPr>
                <a:t>Relay</a:t>
              </a:r>
              <a:r>
                <a:rPr lang="vi-VN">
                  <a:solidFill>
                    <a:srgbClr val="333333"/>
                  </a:solidFill>
                  <a:latin typeface="Open Sans" panose="020B0606030504020204" pitchFamily="34" charset="0"/>
                </a:rPr>
                <a:t> </a:t>
              </a:r>
              <a:r>
                <a:rPr lang="vi-VN" err="1">
                  <a:solidFill>
                    <a:srgbClr val="333333"/>
                  </a:solidFill>
                  <a:latin typeface="Open Sans" panose="020B0606030504020204" pitchFamily="34" charset="0"/>
                </a:rPr>
                <a:t>Restrictions</a:t>
              </a:r>
              <a:r>
                <a:rPr lang="vi-VN">
                  <a:solidFill>
                    <a:srgbClr val="333333"/>
                  </a:solidFill>
                  <a:latin typeface="Open Sans" panose="020B0606030504020204" pitchFamily="34" charset="0"/>
                </a:rPr>
                <a:t>: Chỉ định IP hoặc dải IP được phép kết nối với SMTP Server.</a:t>
              </a:r>
            </a:p>
            <a:p>
              <a:pPr marL="152400" indent="0" algn="just" fontAlgn="base">
                <a:lnSpc>
                  <a:spcPct val="150000"/>
                </a:lnSpc>
                <a:spcBef>
                  <a:spcPts val="400"/>
                </a:spcBef>
              </a:pPr>
              <a:r>
                <a:rPr lang="vi-VN">
                  <a:solidFill>
                    <a:srgbClr val="333333"/>
                  </a:solidFill>
                  <a:latin typeface="Open Sans" panose="020B0606030504020204" pitchFamily="34" charset="0"/>
                </a:rPr>
                <a:t>     + Lưu cấu hình và khởi động lại SMTP </a:t>
              </a:r>
              <a:r>
                <a:rPr lang="vi-VN" err="1">
                  <a:solidFill>
                    <a:srgbClr val="333333"/>
                  </a:solidFill>
                  <a:latin typeface="Open Sans" panose="020B0606030504020204" pitchFamily="34" charset="0"/>
                </a:rPr>
                <a:t>Service</a:t>
              </a:r>
              <a:r>
                <a:rPr lang="vi-VN">
                  <a:solidFill>
                    <a:srgbClr val="333333"/>
                  </a:solidFill>
                  <a:latin typeface="Open Sans" panose="020B0606030504020204" pitchFamily="34" charset="0"/>
                </a:rPr>
                <a:t>.</a:t>
              </a:r>
            </a:p>
          </p:txBody>
        </p:sp>
        <p:pic>
          <p:nvPicPr>
            <p:cNvPr id="17" name="Picture 16" descr="A screenshot of a computer&#10;&#10;Description automatically generated">
              <a:extLst>
                <a:ext uri="{FF2B5EF4-FFF2-40B4-BE49-F238E27FC236}">
                  <a16:creationId xmlns:a16="http://schemas.microsoft.com/office/drawing/2014/main" id="{846FAF14-9252-C28B-EB10-02D9587C77F1}"/>
                </a:ext>
              </a:extLst>
            </p:cNvPr>
            <p:cNvPicPr>
              <a:picLocks noChangeAspect="1"/>
            </p:cNvPicPr>
            <p:nvPr/>
          </p:nvPicPr>
          <p:blipFill>
            <a:blip r:embed="rId10"/>
            <a:stretch>
              <a:fillRect/>
            </a:stretch>
          </p:blipFill>
          <p:spPr>
            <a:xfrm>
              <a:off x="5550866" y="2119237"/>
              <a:ext cx="2717934" cy="2950799"/>
            </a:xfrm>
            <a:prstGeom prst="rect">
              <a:avLst/>
            </a:prstGeom>
          </p:spPr>
        </p:pic>
      </p:grpSp>
      <p:pic>
        <p:nvPicPr>
          <p:cNvPr id="9" name="Demo-1">
            <a:hlinkClick r:id="" action="ppaction://media"/>
            <a:extLst>
              <a:ext uri="{FF2B5EF4-FFF2-40B4-BE49-F238E27FC236}">
                <a16:creationId xmlns:a16="http://schemas.microsoft.com/office/drawing/2014/main" id="{A1156011-4769-3195-1614-CB4BA2F8C0A0}"/>
              </a:ext>
            </a:extLst>
          </p:cNvPr>
          <p:cNvPicPr>
            <a:picLocks noChangeAspect="1"/>
          </p:cNvPicPr>
          <p:nvPr>
            <a:videoFile r:link="rId1"/>
            <p:extLst>
              <p:ext uri="{DAA4B4D4-6D71-4841-9C94-3DE7FCFB9230}">
                <p14:media xmlns:p14="http://schemas.microsoft.com/office/powerpoint/2010/main" r:embed="rId2">
                  <p14:trim end="971"/>
                </p14:media>
              </p:ext>
            </p:extLst>
          </p:nvPr>
        </p:nvPicPr>
        <p:blipFill>
          <a:blip r:embed="rId11"/>
          <a:stretch>
            <a:fillRect/>
          </a:stretch>
        </p:blipFill>
        <p:spPr>
          <a:xfrm>
            <a:off x="8466" y="-61018"/>
            <a:ext cx="9624411" cy="5413731"/>
          </a:xfrm>
          <a:prstGeom prst="rect">
            <a:avLst/>
          </a:prstGeom>
        </p:spPr>
      </p:pic>
      <p:pic>
        <p:nvPicPr>
          <p:cNvPr id="5" name="Demo-2">
            <a:hlinkClick r:id="" action="ppaction://media"/>
            <a:extLst>
              <a:ext uri="{FF2B5EF4-FFF2-40B4-BE49-F238E27FC236}">
                <a16:creationId xmlns:a16="http://schemas.microsoft.com/office/drawing/2014/main" id="{85631360-3737-D85A-707E-C20A3846889A}"/>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8466" y="-65323"/>
            <a:ext cx="9376260" cy="5274146"/>
          </a:xfrm>
          <a:prstGeom prst="rect">
            <a:avLst/>
          </a:prstGeom>
        </p:spPr>
      </p:pic>
      <p:sp>
        <p:nvSpPr>
          <p:cNvPr id="10" name="Slide Number Placeholder 9">
            <a:extLst>
              <a:ext uri="{FF2B5EF4-FFF2-40B4-BE49-F238E27FC236}">
                <a16:creationId xmlns:a16="http://schemas.microsoft.com/office/drawing/2014/main" id="{D0F514C5-7BFB-1DBC-0DAB-65DB31D58806}"/>
              </a:ext>
            </a:extLst>
          </p:cNvPr>
          <p:cNvSpPr>
            <a:spLocks noGrp="1"/>
          </p:cNvSpPr>
          <p:nvPr>
            <p:ph type="sldNum" sz="quarter" idx="4"/>
          </p:nvPr>
        </p:nvSpPr>
        <p:spPr/>
        <p:txBody>
          <a:bodyPr/>
          <a:lstStyle/>
          <a:p>
            <a:fld id="{CF8920F0-685D-4D8A-A9EF-3EE1A60245BD}" type="slidenum">
              <a:rPr lang="en-US" smtClean="0"/>
              <a:pPr/>
              <a:t>33</a:t>
            </a:fld>
            <a:endParaRPr lang="en-US"/>
          </a:p>
        </p:txBody>
      </p:sp>
    </p:spTree>
    <p:extLst>
      <p:ext uri="{BB962C8B-B14F-4D97-AF65-F5344CB8AC3E}">
        <p14:creationId xmlns:p14="http://schemas.microsoft.com/office/powerpoint/2010/main" val="39061844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video>
              <p:cMediaNode vol="80000">
                <p:cTn id="16"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8;p27">
            <a:extLst>
              <a:ext uri="{FF2B5EF4-FFF2-40B4-BE49-F238E27FC236}">
                <a16:creationId xmlns:a16="http://schemas.microsoft.com/office/drawing/2014/main" id="{6F137A64-AAA0-C48E-7E70-98BBF8A9D748}"/>
              </a:ext>
            </a:extLst>
          </p:cNvPr>
          <p:cNvSpPr txBox="1">
            <a:spLocks/>
          </p:cNvSpPr>
          <p:nvPr/>
        </p:nvSpPr>
        <p:spPr>
          <a:xfrm>
            <a:off x="1041118" y="1533419"/>
            <a:ext cx="7061763" cy="2076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gn="ctr"/>
            <a:r>
              <a:rPr lang="en-US" sz="6000">
                <a:solidFill>
                  <a:schemeClr val="accent2">
                    <a:lumMod val="90000"/>
                    <a:lumOff val="10000"/>
                  </a:schemeClr>
                </a:solidFill>
                <a:latin typeface="Segoe UI" panose="020B0502040204020203" pitchFamily="34" charset="0"/>
                <a:cs typeface="Segoe UI" panose="020B0502040204020203" pitchFamily="34" charset="0"/>
              </a:rPr>
              <a:t>THANKS FOR</a:t>
            </a:r>
          </a:p>
          <a:p>
            <a:pPr algn="ctr"/>
            <a:r>
              <a:rPr lang="en-US" sz="6000">
                <a:solidFill>
                  <a:schemeClr val="accent2">
                    <a:lumMod val="90000"/>
                    <a:lumOff val="10000"/>
                  </a:schemeClr>
                </a:solidFill>
                <a:latin typeface="Segoe UI" panose="020B0502040204020203" pitchFamily="34" charset="0"/>
                <a:cs typeface="Segoe UI" panose="020B0502040204020203" pitchFamily="34" charset="0"/>
              </a:rPr>
              <a:t>LISTENING !</a:t>
            </a:r>
          </a:p>
        </p:txBody>
      </p:sp>
      <p:sp>
        <p:nvSpPr>
          <p:cNvPr id="2" name="Slide Number Placeholder 1">
            <a:extLst>
              <a:ext uri="{FF2B5EF4-FFF2-40B4-BE49-F238E27FC236}">
                <a16:creationId xmlns:a16="http://schemas.microsoft.com/office/drawing/2014/main" id="{CB720585-0ABE-34C2-3429-586A7144FF8D}"/>
              </a:ext>
            </a:extLst>
          </p:cNvPr>
          <p:cNvSpPr>
            <a:spLocks noGrp="1"/>
          </p:cNvSpPr>
          <p:nvPr>
            <p:ph type="sldNum" sz="quarter" idx="4"/>
          </p:nvPr>
        </p:nvSpPr>
        <p:spPr/>
        <p:txBody>
          <a:bodyPr/>
          <a:lstStyle/>
          <a:p>
            <a:fld id="{CF8920F0-685D-4D8A-A9EF-3EE1A60245BD}" type="slidenum">
              <a:rPr lang="en-US" smtClean="0"/>
              <a:pPr/>
              <a:t>34</a:t>
            </a:fld>
            <a:endParaRPr lang="en-US"/>
          </a:p>
        </p:txBody>
      </p:sp>
    </p:spTree>
    <p:extLst>
      <p:ext uri="{BB962C8B-B14F-4D97-AF65-F5344CB8AC3E}">
        <p14:creationId xmlns:p14="http://schemas.microsoft.com/office/powerpoint/2010/main" val="3093611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p:cNvSpPr txBox="1">
            <a:spLocks noGrp="1"/>
          </p:cNvSpPr>
          <p:nvPr>
            <p:ph type="subTitle" idx="1"/>
          </p:nvPr>
        </p:nvSpPr>
        <p:spPr>
          <a:xfrm>
            <a:off x="535330" y="1067136"/>
            <a:ext cx="2812027"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err="1">
                <a:latin typeface="Segoe UI" panose="020B0502040204020203" pitchFamily="34" charset="0"/>
                <a:cs typeface="Segoe UI" panose="020B0502040204020203" pitchFamily="34" charset="0"/>
              </a:rPr>
              <a:t>Enumeration</a:t>
            </a:r>
            <a:r>
              <a:rPr lang="vi-VN" sz="2000" b="1">
                <a:latin typeface="Segoe UI" panose="020B0502040204020203" pitchFamily="34" charset="0"/>
                <a:cs typeface="Segoe UI" panose="020B0502040204020203" pitchFamily="34" charset="0"/>
              </a:rPr>
              <a:t> là gì?</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38D4441-7922-EB80-965C-885F1AA98151}"/>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7" name="Google Shape;243;p31">
            <a:extLst>
              <a:ext uri="{FF2B5EF4-FFF2-40B4-BE49-F238E27FC236}">
                <a16:creationId xmlns:a16="http://schemas.microsoft.com/office/drawing/2014/main" id="{4F4C722D-5F92-2AD6-EE65-72CD22044158}"/>
              </a:ext>
            </a:extLst>
          </p:cNvPr>
          <p:cNvSpPr txBox="1">
            <a:spLocks/>
          </p:cNvSpPr>
          <p:nvPr/>
        </p:nvSpPr>
        <p:spPr>
          <a:xfrm>
            <a:off x="527678" y="1536056"/>
            <a:ext cx="3823625" cy="24608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solidFill>
                  <a:srgbClr val="333333"/>
                </a:solidFill>
                <a:latin typeface="Open Sans" panose="020B0606030504020204" pitchFamily="34" charset="0"/>
              </a:rPr>
              <a:t>- L</a:t>
            </a:r>
            <a:r>
              <a:rPr lang="vi-VN" b="0" i="0">
                <a:solidFill>
                  <a:srgbClr val="333333"/>
                </a:solidFill>
                <a:effectLst/>
                <a:latin typeface="Open Sans" panose="020B0606030504020204" pitchFamily="34" charset="0"/>
              </a:rPr>
              <a:t>à quá trình trích xuất </a:t>
            </a:r>
            <a:r>
              <a:rPr lang="vi-VN" b="0" i="0" err="1">
                <a:solidFill>
                  <a:srgbClr val="333333"/>
                </a:solidFill>
                <a:effectLst/>
                <a:latin typeface="Open Sans" panose="020B0606030504020204" pitchFamily="34" charset="0"/>
              </a:rPr>
              <a:t>username</a:t>
            </a:r>
            <a:r>
              <a:rPr lang="vi-VN" b="0" i="0">
                <a:solidFill>
                  <a:srgbClr val="333333"/>
                </a:solidFill>
                <a:effectLst/>
                <a:latin typeface="Open Sans" panose="020B0606030504020204" pitchFamily="34" charset="0"/>
              </a:rPr>
              <a:t>, </a:t>
            </a:r>
            <a:r>
              <a:rPr lang="vi-VN" b="0" i="0" err="1">
                <a:solidFill>
                  <a:srgbClr val="333333"/>
                </a:solidFill>
                <a:effectLst/>
                <a:latin typeface="Open Sans" panose="020B0606030504020204" pitchFamily="34" charset="0"/>
              </a:rPr>
              <a:t>hostname</a:t>
            </a:r>
            <a:r>
              <a:rPr lang="vi-VN" b="0" i="0">
                <a:solidFill>
                  <a:srgbClr val="333333"/>
                </a:solidFill>
                <a:effectLst/>
                <a:latin typeface="Open Sans" panose="020B0606030504020204" pitchFamily="34" charset="0"/>
              </a:rPr>
              <a:t>, tài nguyên mạng, dịch vụ từ một hệ thống hoặc mạng. </a:t>
            </a:r>
          </a:p>
          <a:p>
            <a:pPr marL="0" indent="0" algn="just"/>
            <a:r>
              <a:rPr lang="vi-VN" b="0" i="0">
                <a:solidFill>
                  <a:srgbClr val="333333"/>
                </a:solidFill>
                <a:effectLst/>
                <a:latin typeface="Open Sans" panose="020B0606030504020204" pitchFamily="34" charset="0"/>
              </a:rPr>
              <a:t>- </a:t>
            </a:r>
            <a:r>
              <a:rPr lang="vi-VN" b="0" i="0" err="1">
                <a:solidFill>
                  <a:srgbClr val="333333"/>
                </a:solidFill>
                <a:effectLst/>
                <a:latin typeface="Open Sans" panose="020B0606030504020204" pitchFamily="34" charset="0"/>
              </a:rPr>
              <a:t>Attacker</a:t>
            </a:r>
            <a:r>
              <a:rPr lang="vi-VN" b="0" i="0">
                <a:solidFill>
                  <a:srgbClr val="333333"/>
                </a:solidFill>
                <a:effectLst/>
                <a:latin typeface="Open Sans" panose="020B0606030504020204" pitchFamily="34" charset="0"/>
              </a:rPr>
              <a:t> (hoặc </a:t>
            </a:r>
            <a:r>
              <a:rPr lang="vi-VN" b="0" i="0" err="1">
                <a:solidFill>
                  <a:srgbClr val="333333"/>
                </a:solidFill>
                <a:effectLst/>
                <a:latin typeface="Open Sans" panose="020B0606030504020204" pitchFamily="34" charset="0"/>
              </a:rPr>
              <a:t>pentester</a:t>
            </a:r>
            <a:r>
              <a:rPr lang="vi-VN" b="0" i="0">
                <a:solidFill>
                  <a:srgbClr val="333333"/>
                </a:solidFill>
                <a:effectLst/>
                <a:latin typeface="Open Sans" panose="020B0606030504020204" pitchFamily="34" charset="0"/>
              </a:rPr>
              <a:t>) tạo các kết nối và gửi các truy vấn trực tiếp để lấy thông tin về mục tiêu.</a:t>
            </a:r>
          </a:p>
          <a:p>
            <a:pPr marL="0" indent="0" algn="just"/>
            <a:r>
              <a:rPr lang="vi-VN">
                <a:solidFill>
                  <a:srgbClr val="333333"/>
                </a:solidFill>
                <a:latin typeface="Open Sans" panose="020B0606030504020204" pitchFamily="34" charset="0"/>
              </a:rPr>
              <a:t>- Chúng </a:t>
            </a:r>
            <a:r>
              <a:rPr lang="vi-VN" b="0" i="0">
                <a:solidFill>
                  <a:srgbClr val="333333"/>
                </a:solidFill>
                <a:effectLst/>
                <a:latin typeface="Open Sans" panose="020B0606030504020204" pitchFamily="34" charset="0"/>
              </a:rPr>
              <a:t>sử dụng thông tin (được thu thập bằng cách liệt kê) để xác định các lỗ hổng trong bảo mật hệ thống, giúp khai thác hệ thống đích. </a:t>
            </a:r>
            <a:endParaRPr lang="vi-VN">
              <a:latin typeface="Segoe UI" panose="020B0502040204020203" pitchFamily="34" charset="0"/>
              <a:cs typeface="Segoe UI" panose="020B0502040204020203" pitchFamily="34" charset="0"/>
            </a:endParaRPr>
          </a:p>
        </p:txBody>
      </p:sp>
      <p:sp>
        <p:nvSpPr>
          <p:cNvPr id="4" name="Google Shape;242;p31">
            <a:extLst>
              <a:ext uri="{FF2B5EF4-FFF2-40B4-BE49-F238E27FC236}">
                <a16:creationId xmlns:a16="http://schemas.microsoft.com/office/drawing/2014/main" id="{1140E570-7CFF-301A-86CF-9942E768AD45}"/>
              </a:ext>
            </a:extLst>
          </p:cNvPr>
          <p:cNvSpPr txBox="1">
            <a:spLocks/>
          </p:cNvSpPr>
          <p:nvPr/>
        </p:nvSpPr>
        <p:spPr>
          <a:xfrm>
            <a:off x="2972191" y="207097"/>
            <a:ext cx="319961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a:solidFill>
                  <a:schemeClr val="accent2">
                    <a:lumMod val="90000"/>
                    <a:lumOff val="10000"/>
                  </a:schemeClr>
                </a:solidFill>
                <a:latin typeface="Segoe UI" panose="020B0502040204020203" pitchFamily="34" charset="0"/>
                <a:cs typeface="Segoe UI" panose="020B0502040204020203" pitchFamily="34" charset="0"/>
              </a:rPr>
              <a:t>1. TỔNG QUAN</a:t>
            </a:r>
            <a:br>
              <a:rPr lang="vi-VN" sz="3200">
                <a:solidFill>
                  <a:schemeClr val="accent2">
                    <a:lumMod val="90000"/>
                    <a:lumOff val="10000"/>
                  </a:schemeClr>
                </a:solidFill>
                <a:latin typeface="Segoe UI" panose="020B0502040204020203" pitchFamily="34" charset="0"/>
                <a:cs typeface="Segoe UI" panose="020B0502040204020203" pitchFamily="34" charset="0"/>
              </a:rPr>
            </a:b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1026" name="Picture 2" descr="[CEH v12] Module 4 - Phần 1: Enumeration là gì? 1">
            <a:extLst>
              <a:ext uri="{FF2B5EF4-FFF2-40B4-BE49-F238E27FC236}">
                <a16:creationId xmlns:a16="http://schemas.microsoft.com/office/drawing/2014/main" id="{E2CABFA4-0B56-CA37-1F44-D7714D52D4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2617"/>
          <a:stretch/>
        </p:blipFill>
        <p:spPr bwMode="auto">
          <a:xfrm>
            <a:off x="4351303" y="1740060"/>
            <a:ext cx="4678798" cy="236248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43;p31">
            <a:extLst>
              <a:ext uri="{FF2B5EF4-FFF2-40B4-BE49-F238E27FC236}">
                <a16:creationId xmlns:a16="http://schemas.microsoft.com/office/drawing/2014/main" id="{4E654175-B806-CD1B-5D15-D99637AD0A1C}"/>
              </a:ext>
            </a:extLst>
          </p:cNvPr>
          <p:cNvSpPr txBox="1">
            <a:spLocks/>
          </p:cNvSpPr>
          <p:nvPr/>
        </p:nvSpPr>
        <p:spPr>
          <a:xfrm>
            <a:off x="527678" y="1073773"/>
            <a:ext cx="5840070"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sz="2000" b="1">
                <a:latin typeface="Segoe UI" panose="020B0502040204020203" pitchFamily="34" charset="0"/>
                <a:cs typeface="Segoe UI" panose="020B0502040204020203" pitchFamily="34" charset="0"/>
              </a:rPr>
              <a:t>Các thông tin </a:t>
            </a:r>
            <a:r>
              <a:rPr lang="vi-VN" sz="2000" b="1" err="1">
                <a:latin typeface="Segoe UI" panose="020B0502040204020203" pitchFamily="34" charset="0"/>
                <a:cs typeface="Segoe UI" panose="020B0502040204020203" pitchFamily="34" charset="0"/>
              </a:rPr>
              <a:t>attacker</a:t>
            </a:r>
            <a:r>
              <a:rPr lang="vi-VN" sz="2000" b="1">
                <a:latin typeface="Segoe UI" panose="020B0502040204020203" pitchFamily="34" charset="0"/>
                <a:cs typeface="Segoe UI" panose="020B0502040204020203" pitchFamily="34" charset="0"/>
              </a:rPr>
              <a:t> có thể thu thập được?</a:t>
            </a:r>
            <a:endParaRPr lang="vi-VN" sz="2000">
              <a:latin typeface="Segoe UI" panose="020B0502040204020203" pitchFamily="34" charset="0"/>
              <a:cs typeface="Segoe UI" panose="020B0502040204020203" pitchFamily="34" charset="0"/>
            </a:endParaRPr>
          </a:p>
        </p:txBody>
      </p:sp>
      <p:sp>
        <p:nvSpPr>
          <p:cNvPr id="3" name="Google Shape;243;p31">
            <a:extLst>
              <a:ext uri="{FF2B5EF4-FFF2-40B4-BE49-F238E27FC236}">
                <a16:creationId xmlns:a16="http://schemas.microsoft.com/office/drawing/2014/main" id="{CC027903-4280-E8A1-4B6A-8783B6AFF42A}"/>
              </a:ext>
            </a:extLst>
          </p:cNvPr>
          <p:cNvSpPr txBox="1">
            <a:spLocks/>
          </p:cNvSpPr>
          <p:nvPr/>
        </p:nvSpPr>
        <p:spPr>
          <a:xfrm>
            <a:off x="892382" y="1493742"/>
            <a:ext cx="7359233" cy="24608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algn="l" fontAlgn="base">
              <a:spcBef>
                <a:spcPts val="400"/>
              </a:spcBef>
              <a:buFont typeface="Arial" panose="020B0604020202020204" pitchFamily="34" charset="0"/>
              <a:buChar char="•"/>
            </a:pPr>
            <a:r>
              <a:rPr lang="en-US"/>
              <a:t>Network resources</a:t>
            </a:r>
          </a:p>
          <a:p>
            <a:pPr algn="l" fontAlgn="base">
              <a:spcBef>
                <a:spcPts val="400"/>
              </a:spcBef>
              <a:buFont typeface="Arial" panose="020B0604020202020204" pitchFamily="34" charset="0"/>
              <a:buChar char="•"/>
            </a:pPr>
            <a:r>
              <a:rPr lang="en-US"/>
              <a:t>Network shares</a:t>
            </a:r>
          </a:p>
          <a:p>
            <a:pPr algn="l" fontAlgn="base">
              <a:spcBef>
                <a:spcPts val="400"/>
              </a:spcBef>
              <a:buFont typeface="Arial" panose="020B0604020202020204" pitchFamily="34" charset="0"/>
              <a:buChar char="•"/>
            </a:pPr>
            <a:r>
              <a:rPr lang="en-US"/>
              <a:t>Routing tables</a:t>
            </a:r>
          </a:p>
          <a:p>
            <a:pPr algn="l" fontAlgn="base">
              <a:spcBef>
                <a:spcPts val="400"/>
              </a:spcBef>
              <a:buFont typeface="Arial" panose="020B0604020202020204" pitchFamily="34" charset="0"/>
              <a:buChar char="•"/>
            </a:pPr>
            <a:r>
              <a:rPr lang="en-US"/>
              <a:t>Audit and service settings</a:t>
            </a:r>
          </a:p>
          <a:p>
            <a:pPr algn="l" fontAlgn="base">
              <a:spcBef>
                <a:spcPts val="400"/>
              </a:spcBef>
              <a:buFont typeface="Arial" panose="020B0604020202020204" pitchFamily="34" charset="0"/>
              <a:buChar char="•"/>
            </a:pPr>
            <a:r>
              <a:rPr lang="en-US"/>
              <a:t>SNMP and fully qualified domain name (FQDN) details</a:t>
            </a:r>
          </a:p>
          <a:p>
            <a:pPr algn="l" fontAlgn="base">
              <a:spcBef>
                <a:spcPts val="400"/>
              </a:spcBef>
              <a:buFont typeface="Arial" panose="020B0604020202020204" pitchFamily="34" charset="0"/>
              <a:buChar char="•"/>
            </a:pPr>
            <a:r>
              <a:rPr lang="en-US"/>
              <a:t>Machine names</a:t>
            </a:r>
          </a:p>
          <a:p>
            <a:pPr algn="l" fontAlgn="base">
              <a:spcBef>
                <a:spcPts val="400"/>
              </a:spcBef>
              <a:buFont typeface="Arial" panose="020B0604020202020204" pitchFamily="34" charset="0"/>
              <a:buChar char="•"/>
            </a:pPr>
            <a:r>
              <a:rPr lang="en-US"/>
              <a:t>Users and groups</a:t>
            </a:r>
          </a:p>
          <a:p>
            <a:pPr algn="l" fontAlgn="base">
              <a:spcBef>
                <a:spcPts val="400"/>
              </a:spcBef>
              <a:buFont typeface="Arial" panose="020B0604020202020204" pitchFamily="34" charset="0"/>
              <a:buChar char="•"/>
            </a:pPr>
            <a:r>
              <a:rPr lang="en-US"/>
              <a:t>Applications and banners</a:t>
            </a:r>
          </a:p>
        </p:txBody>
      </p:sp>
      <p:sp>
        <p:nvSpPr>
          <p:cNvPr id="5" name="Slide Number Placeholder 4">
            <a:extLst>
              <a:ext uri="{FF2B5EF4-FFF2-40B4-BE49-F238E27FC236}">
                <a16:creationId xmlns:a16="http://schemas.microsoft.com/office/drawing/2014/main" id="{1C369F86-625C-34A1-BCDC-44C8BF5C45F5}"/>
              </a:ext>
            </a:extLst>
          </p:cNvPr>
          <p:cNvSpPr>
            <a:spLocks noGrp="1"/>
          </p:cNvSpPr>
          <p:nvPr>
            <p:ph type="sldNum" sz="quarter" idx="4"/>
          </p:nvPr>
        </p:nvSpPr>
        <p:spPr/>
        <p:txBody>
          <a:bodyPr/>
          <a:lstStyle/>
          <a:p>
            <a:fld id="{CF8920F0-685D-4D8A-A9EF-3EE1A60245BD}" type="slidenum">
              <a:rPr lang="en-US" smtClean="0"/>
              <a:pPr/>
              <a:t>4</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43">
                                            <p:txEl>
                                              <p:pRg st="0" end="0"/>
                                            </p:txEl>
                                          </p:spTgt>
                                        </p:tgtEl>
                                      </p:cBhvr>
                                    </p:animEffect>
                                    <p:set>
                                      <p:cBhvr>
                                        <p:cTn id="7" dur="1" fill="hold">
                                          <p:stCondLst>
                                            <p:cond delay="499"/>
                                          </p:stCondLst>
                                        </p:cTn>
                                        <p:tgtEl>
                                          <p:spTgt spid="24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7"/>
                                        </p:tgtEl>
                                        <p:attrNameLst>
                                          <p:attrName>ppt_x</p:attrName>
                                        </p:attrNameLst>
                                      </p:cBhvr>
                                      <p:tavLst>
                                        <p:tav tm="0">
                                          <p:val>
                                            <p:strVal val="ppt_x"/>
                                          </p:val>
                                        </p:tav>
                                        <p:tav tm="100000">
                                          <p:val>
                                            <p:strVal val="ppt_x"/>
                                          </p:val>
                                        </p:tav>
                                      </p:tavLst>
                                    </p:anim>
                                    <p:anim calcmode="lin" valueType="num">
                                      <p:cBhvr additive="base">
                                        <p:cTn id="12" dur="500"/>
                                        <p:tgtEl>
                                          <p:spTgt spid="7"/>
                                        </p:tgtEl>
                                        <p:attrNameLst>
                                          <p:attrName>ppt_y</p:attrName>
                                        </p:attrNameLst>
                                      </p:cBhvr>
                                      <p:tavLst>
                                        <p:tav tm="0">
                                          <p:val>
                                            <p:strVal val="ppt_y"/>
                                          </p:val>
                                        </p:tav>
                                        <p:tav tm="100000">
                                          <p:val>
                                            <p:strVal val="1+ppt_h/2"/>
                                          </p:val>
                                        </p:tav>
                                      </p:tavLst>
                                    </p:anim>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build="p"/>
      <p:bldP spid="7" grpId="0"/>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91DE882A-43A1-721A-B65A-4A2543293226}"/>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35411AC1-7F81-CA92-9A3E-A9BD08987CC9}"/>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79FA4431-AF94-4F46-2B51-AD2C82381AE5}"/>
              </a:ext>
            </a:extLst>
          </p:cNvPr>
          <p:cNvSpPr txBox="1">
            <a:spLocks noGrp="1"/>
          </p:cNvSpPr>
          <p:nvPr>
            <p:ph type="subTitle" idx="1"/>
          </p:nvPr>
        </p:nvSpPr>
        <p:spPr>
          <a:xfrm>
            <a:off x="624329" y="817951"/>
            <a:ext cx="584007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err="1">
                <a:latin typeface="Segoe UI" panose="020B0502040204020203" pitchFamily="34" charset="0"/>
                <a:cs typeface="Segoe UI" panose="020B0502040204020203" pitchFamily="34" charset="0"/>
              </a:rPr>
              <a:t>NetBIOS</a:t>
            </a:r>
            <a:r>
              <a:rPr lang="vi-VN" sz="2000" b="1">
                <a:latin typeface="Segoe UI" panose="020B0502040204020203" pitchFamily="34" charset="0"/>
                <a:cs typeface="Segoe UI" panose="020B0502040204020203" pitchFamily="34" charset="0"/>
              </a:rPr>
              <a:t> là gì?</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F3562B5-0612-069B-30EE-76CC6F59D56B}"/>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0D906BAD-35A6-A0B0-2215-6A788E306944}"/>
              </a:ext>
            </a:extLst>
          </p:cNvPr>
          <p:cNvSpPr txBox="1">
            <a:spLocks/>
          </p:cNvSpPr>
          <p:nvPr/>
        </p:nvSpPr>
        <p:spPr>
          <a:xfrm>
            <a:off x="3395724" y="291624"/>
            <a:ext cx="2352552"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a:solidFill>
                  <a:schemeClr val="accent2">
                    <a:lumMod val="90000"/>
                    <a:lumOff val="10000"/>
                  </a:schemeClr>
                </a:solidFill>
                <a:latin typeface="Segoe UI" panose="020B0502040204020203" pitchFamily="34" charset="0"/>
                <a:cs typeface="Segoe UI" panose="020B0502040204020203" pitchFamily="34" charset="0"/>
              </a:rPr>
              <a:t>2. NETBIOS</a:t>
            </a:r>
          </a:p>
        </p:txBody>
      </p:sp>
      <p:sp>
        <p:nvSpPr>
          <p:cNvPr id="2" name="Rectangle 1">
            <a:extLst>
              <a:ext uri="{FF2B5EF4-FFF2-40B4-BE49-F238E27FC236}">
                <a16:creationId xmlns:a16="http://schemas.microsoft.com/office/drawing/2014/main" id="{9AF32CF5-840A-F562-D447-5F096E1FEBFE}"/>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7CF6FC27-5DD1-47E6-2C93-AAD2CEF8218B}"/>
              </a:ext>
            </a:extLst>
          </p:cNvPr>
          <p:cNvSpPr txBox="1">
            <a:spLocks/>
          </p:cNvSpPr>
          <p:nvPr/>
        </p:nvSpPr>
        <p:spPr>
          <a:xfrm>
            <a:off x="488061" y="1101164"/>
            <a:ext cx="8167878" cy="4188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b="0" i="0">
                <a:solidFill>
                  <a:srgbClr val="333333"/>
                </a:solidFill>
                <a:effectLst/>
                <a:latin typeface="Open Sans" panose="020B0606030504020204" pitchFamily="34" charset="0"/>
              </a:rPr>
              <a:t>- </a:t>
            </a:r>
            <a:r>
              <a:rPr lang="en-US" sz="1800" b="0" i="0">
                <a:solidFill>
                  <a:srgbClr val="333333"/>
                </a:solidFill>
                <a:effectLst/>
                <a:latin typeface="Open Sans" panose="020B0606030504020204" pitchFamily="34" charset="0"/>
              </a:rPr>
              <a:t>L</a:t>
            </a:r>
            <a:r>
              <a:rPr lang="vi-VN" sz="1800">
                <a:solidFill>
                  <a:srgbClr val="333333"/>
                </a:solidFill>
                <a:latin typeface="Open Sans" panose="020B0606030504020204" pitchFamily="34" charset="0"/>
              </a:rPr>
              <a:t>à một giao thức mạng được phát triển để cho phép các ứng dụng trên các máy tính khác nhau trong cùng một mạng LAN (</a:t>
            </a:r>
            <a:r>
              <a:rPr lang="vi-VN" sz="1800" err="1">
                <a:solidFill>
                  <a:srgbClr val="333333"/>
                </a:solidFill>
                <a:latin typeface="Open Sans" panose="020B0606030504020204" pitchFamily="34" charset="0"/>
              </a:rPr>
              <a:t>Local</a:t>
            </a:r>
            <a:r>
              <a:rPr lang="vi-VN" sz="1800">
                <a:solidFill>
                  <a:srgbClr val="333333"/>
                </a:solidFill>
                <a:latin typeface="Open Sans" panose="020B0606030504020204" pitchFamily="34" charset="0"/>
              </a:rPr>
              <a:t> </a:t>
            </a:r>
            <a:r>
              <a:rPr lang="vi-VN" sz="1800" err="1">
                <a:solidFill>
                  <a:srgbClr val="333333"/>
                </a:solidFill>
                <a:latin typeface="Open Sans" panose="020B0606030504020204" pitchFamily="34" charset="0"/>
              </a:rPr>
              <a:t>Area</a:t>
            </a:r>
            <a:r>
              <a:rPr lang="vi-VN" sz="1800">
                <a:solidFill>
                  <a:srgbClr val="333333"/>
                </a:solidFill>
                <a:latin typeface="Open Sans" panose="020B0606030504020204" pitchFamily="34" charset="0"/>
              </a:rPr>
              <a:t> </a:t>
            </a:r>
            <a:r>
              <a:rPr lang="vi-VN" sz="1800" err="1">
                <a:solidFill>
                  <a:srgbClr val="333333"/>
                </a:solidFill>
                <a:latin typeface="Open Sans" panose="020B0606030504020204" pitchFamily="34" charset="0"/>
              </a:rPr>
              <a:t>Network</a:t>
            </a:r>
            <a:r>
              <a:rPr lang="vi-VN" sz="1800">
                <a:solidFill>
                  <a:srgbClr val="333333"/>
                </a:solidFill>
                <a:latin typeface="Open Sans" panose="020B0606030504020204" pitchFamily="34" charset="0"/>
              </a:rPr>
              <a:t>) có thể giao tiếp với nhau</a:t>
            </a:r>
            <a:endParaRPr lang="en-US" sz="1800" b="0" i="0">
              <a:solidFill>
                <a:srgbClr val="333333"/>
              </a:solidFill>
              <a:effectLst/>
              <a:latin typeface="Open Sans" panose="020B0606030504020204" pitchFamily="34" charset="0"/>
            </a:endParaRPr>
          </a:p>
          <a:p>
            <a:pPr marL="152400" indent="0" algn="just" fontAlgn="base">
              <a:lnSpc>
                <a:spcPct val="150000"/>
              </a:lnSpc>
              <a:spcBef>
                <a:spcPts val="400"/>
              </a:spcBef>
            </a:pP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NetBIOS</a:t>
            </a:r>
            <a:r>
              <a:rPr lang="vi-VN" sz="1800" b="0" i="0">
                <a:solidFill>
                  <a:srgbClr val="333333"/>
                </a:solidFill>
                <a:effectLst/>
                <a:latin typeface="Open Sans" panose="020B0606030504020204" pitchFamily="34" charset="0"/>
              </a:rPr>
              <a:t> thường được sử dụng trong các </a:t>
            </a:r>
            <a:r>
              <a:rPr lang="vi-VN" sz="1800" b="1" i="0">
                <a:solidFill>
                  <a:srgbClr val="333333"/>
                </a:solidFill>
                <a:effectLst/>
                <a:latin typeface="Open Sans" panose="020B0606030504020204" pitchFamily="34" charset="0"/>
              </a:rPr>
              <a:t>hệ thống Windows cũ </a:t>
            </a:r>
            <a:r>
              <a:rPr lang="vi-VN" sz="1800" b="0" i="0">
                <a:solidFill>
                  <a:srgbClr val="333333"/>
                </a:solidFill>
                <a:effectLst/>
                <a:latin typeface="Open Sans" panose="020B0606030504020204" pitchFamily="34" charset="0"/>
              </a:rPr>
              <a:t>hoặc mạng sử dụng SMB (Server </a:t>
            </a:r>
            <a:r>
              <a:rPr lang="vi-VN" sz="1800" b="0" i="0" err="1">
                <a:solidFill>
                  <a:srgbClr val="333333"/>
                </a:solidFill>
                <a:effectLst/>
                <a:latin typeface="Open Sans" panose="020B0606030504020204" pitchFamily="34" charset="0"/>
              </a:rPr>
              <a:t>Message</a:t>
            </a: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Block</a:t>
            </a:r>
            <a:r>
              <a:rPr lang="vi-VN" sz="1800" b="0" i="0">
                <a:solidFill>
                  <a:srgbClr val="333333"/>
                </a:solidFill>
                <a:effectLst/>
                <a:latin typeface="Open Sans" panose="020B0606030504020204" pitchFamily="34" charset="0"/>
              </a:rPr>
              <a:t>) để chia sẻ tài nguyên như </a:t>
            </a:r>
            <a:r>
              <a:rPr lang="vi-VN" sz="1800" b="0" i="0" err="1">
                <a:solidFill>
                  <a:srgbClr val="333333"/>
                </a:solidFill>
                <a:effectLst/>
                <a:latin typeface="Open Sans" panose="020B0606030504020204" pitchFamily="34" charset="0"/>
              </a:rPr>
              <a:t>file</a:t>
            </a:r>
            <a:r>
              <a:rPr lang="vi-VN" sz="1800" b="0" i="0">
                <a:solidFill>
                  <a:srgbClr val="333333"/>
                </a:solidFill>
                <a:effectLst/>
                <a:latin typeface="Open Sans" panose="020B0606030504020204" pitchFamily="34" charset="0"/>
              </a:rPr>
              <a:t> và máy in. Trong mạng hiện đại, DNS đã dần thay thế </a:t>
            </a:r>
            <a:r>
              <a:rPr lang="vi-VN" sz="1800" b="0" i="0" err="1">
                <a:solidFill>
                  <a:srgbClr val="333333"/>
                </a:solidFill>
                <a:effectLst/>
                <a:latin typeface="Open Sans" panose="020B0606030504020204" pitchFamily="34" charset="0"/>
              </a:rPr>
              <a:t>NetBIOS</a:t>
            </a:r>
            <a:r>
              <a:rPr lang="vi-VN" sz="1800" b="0" i="0">
                <a:solidFill>
                  <a:srgbClr val="333333"/>
                </a:solidFill>
                <a:effectLst/>
                <a:latin typeface="Open Sans" panose="020B0606030504020204" pitchFamily="34" charset="0"/>
              </a:rPr>
              <a:t>, nhưng </a:t>
            </a:r>
            <a:r>
              <a:rPr lang="vi-VN" sz="1800" b="0" i="0" err="1">
                <a:solidFill>
                  <a:srgbClr val="333333"/>
                </a:solidFill>
                <a:effectLst/>
                <a:latin typeface="Open Sans" panose="020B0606030504020204" pitchFamily="34" charset="0"/>
              </a:rPr>
              <a:t>NetBIOS</a:t>
            </a:r>
            <a:r>
              <a:rPr lang="vi-VN" sz="1800" b="0" i="0">
                <a:solidFill>
                  <a:srgbClr val="333333"/>
                </a:solidFill>
                <a:effectLst/>
                <a:latin typeface="Open Sans" panose="020B0606030504020204" pitchFamily="34" charset="0"/>
              </a:rPr>
              <a:t> vẫn còn xuất hiện ở một số hệ thống </a:t>
            </a:r>
            <a:r>
              <a:rPr lang="vi-VN" sz="1800" b="0" i="0" err="1">
                <a:solidFill>
                  <a:srgbClr val="333333"/>
                </a:solidFill>
                <a:effectLst/>
                <a:latin typeface="Open Sans" panose="020B0606030504020204" pitchFamily="34" charset="0"/>
              </a:rPr>
              <a:t>legacy</a:t>
            </a:r>
            <a:endParaRPr lang="vi-VN" sz="1800" b="0" i="0">
              <a:solidFill>
                <a:srgbClr val="333333"/>
              </a:solidFill>
              <a:effectLst/>
              <a:latin typeface="Open Sans" panose="020B0606030504020204" pitchFamily="34" charset="0"/>
            </a:endParaRPr>
          </a:p>
        </p:txBody>
      </p:sp>
      <p:sp>
        <p:nvSpPr>
          <p:cNvPr id="3" name="Google Shape;243;p31">
            <a:extLst>
              <a:ext uri="{FF2B5EF4-FFF2-40B4-BE49-F238E27FC236}">
                <a16:creationId xmlns:a16="http://schemas.microsoft.com/office/drawing/2014/main" id="{9C9CD854-2945-7AEC-A861-34E8FC02557F}"/>
              </a:ext>
            </a:extLst>
          </p:cNvPr>
          <p:cNvSpPr txBox="1">
            <a:spLocks/>
          </p:cNvSpPr>
          <p:nvPr/>
        </p:nvSpPr>
        <p:spPr>
          <a:xfrm>
            <a:off x="624329" y="822134"/>
            <a:ext cx="5840070"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sz="2000" b="1" err="1">
                <a:latin typeface="Segoe UI" panose="020B0502040204020203" pitchFamily="34" charset="0"/>
                <a:cs typeface="Segoe UI" panose="020B0502040204020203" pitchFamily="34" charset="0"/>
              </a:rPr>
              <a:t>NetBIOS</a:t>
            </a:r>
            <a:r>
              <a:rPr lang="vi-VN" sz="2000" b="1">
                <a:latin typeface="Segoe UI" panose="020B0502040204020203" pitchFamily="34" charset="0"/>
                <a:cs typeface="Segoe UI" panose="020B0502040204020203" pitchFamily="34" charset="0"/>
              </a:rPr>
              <a:t> </a:t>
            </a:r>
            <a:r>
              <a:rPr lang="vi-VN" sz="2000" b="1" err="1">
                <a:latin typeface="Segoe UI" panose="020B0502040204020203" pitchFamily="34" charset="0"/>
                <a:cs typeface="Segoe UI" panose="020B0502040204020203" pitchFamily="34" charset="0"/>
              </a:rPr>
              <a:t>Enumeration</a:t>
            </a:r>
            <a:r>
              <a:rPr lang="vi-VN" sz="2000" b="1">
                <a:latin typeface="Segoe UI" panose="020B0502040204020203" pitchFamily="34" charset="0"/>
                <a:cs typeface="Segoe UI" panose="020B0502040204020203" pitchFamily="34" charset="0"/>
              </a:rPr>
              <a:t> là gì?</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BFE8A254-4A11-21B1-F273-643B867C4EC4}"/>
              </a:ext>
            </a:extLst>
          </p:cNvPr>
          <p:cNvSpPr txBox="1">
            <a:spLocks/>
          </p:cNvSpPr>
          <p:nvPr/>
        </p:nvSpPr>
        <p:spPr>
          <a:xfrm>
            <a:off x="488061" y="1100093"/>
            <a:ext cx="8167878" cy="3834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b="0" i="0">
                <a:solidFill>
                  <a:srgbClr val="333333"/>
                </a:solidFill>
                <a:effectLst/>
                <a:latin typeface="Open Sans" panose="020B0606030504020204" pitchFamily="34" charset="0"/>
              </a:rPr>
              <a:t>- Là quá trình thu thập thông tin về các thiết bị trong mạng sử dụng giao thức </a:t>
            </a:r>
            <a:r>
              <a:rPr lang="vi-VN" sz="1800" b="0" i="0" err="1">
                <a:solidFill>
                  <a:srgbClr val="333333"/>
                </a:solidFill>
                <a:effectLst/>
                <a:latin typeface="Open Sans" panose="020B0606030504020204" pitchFamily="34" charset="0"/>
              </a:rPr>
              <a:t>NetBIOS</a:t>
            </a:r>
            <a:r>
              <a:rPr lang="vi-VN" sz="1800" b="0" i="0">
                <a:solidFill>
                  <a:srgbClr val="333333"/>
                </a:solidFill>
                <a:effectLst/>
                <a:latin typeface="Open Sans" panose="020B0606030504020204" pitchFamily="34" charset="0"/>
              </a:rPr>
              <a:t>. Quá trình này nhằm liệt kê các tài nguyên được chia sẻ, nhóm làm việc, dịch vụ, và các thông tin liên quan khác của thiết bị trong mạng.</a:t>
            </a:r>
          </a:p>
          <a:p>
            <a:pPr marL="152400" indent="0" algn="just" fontAlgn="base">
              <a:lnSpc>
                <a:spcPct val="150000"/>
              </a:lnSpc>
              <a:spcBef>
                <a:spcPts val="400"/>
              </a:spcBef>
            </a:pP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NetBIOS</a:t>
            </a:r>
            <a:r>
              <a:rPr lang="vi-VN" sz="1800" b="0" i="0">
                <a:solidFill>
                  <a:srgbClr val="333333"/>
                </a:solidFill>
                <a:effectLst/>
                <a:latin typeface="Open Sans" panose="020B0606030504020204" pitchFamily="34" charset="0"/>
              </a:rPr>
              <a:t> sử dụng </a:t>
            </a:r>
            <a:r>
              <a:rPr lang="vi-VN" sz="1800" b="0" i="0" err="1">
                <a:solidFill>
                  <a:srgbClr val="333333"/>
                </a:solidFill>
                <a:effectLst/>
                <a:latin typeface="Open Sans" panose="020B0606030504020204" pitchFamily="34" charset="0"/>
              </a:rPr>
              <a:t>port</a:t>
            </a:r>
            <a:r>
              <a:rPr lang="vi-VN" sz="1800" b="0" i="0">
                <a:solidFill>
                  <a:srgbClr val="333333"/>
                </a:solidFill>
                <a:effectLst/>
                <a:latin typeface="Open Sans" panose="020B0606030504020204" pitchFamily="34" charset="0"/>
              </a:rPr>
              <a:t> </a:t>
            </a:r>
            <a:r>
              <a:rPr lang="vi-VN" sz="1800" b="1" i="0">
                <a:solidFill>
                  <a:srgbClr val="333333"/>
                </a:solidFill>
                <a:effectLst/>
                <a:latin typeface="Open Sans" panose="020B0606030504020204" pitchFamily="34" charset="0"/>
              </a:rPr>
              <a:t>UDP 137 </a:t>
            </a:r>
            <a:r>
              <a:rPr lang="vi-VN" sz="1800" b="0" i="0">
                <a:solidFill>
                  <a:srgbClr val="333333"/>
                </a:solidFill>
                <a:effectLst/>
                <a:latin typeface="Open Sans" panose="020B0606030504020204" pitchFamily="34" charset="0"/>
              </a:rPr>
              <a:t>(</a:t>
            </a:r>
            <a:r>
              <a:rPr lang="vi-VN" sz="1800" b="0" i="0" err="1">
                <a:solidFill>
                  <a:srgbClr val="333333"/>
                </a:solidFill>
                <a:effectLst/>
                <a:latin typeface="Open Sans" panose="020B0606030504020204" pitchFamily="34" charset="0"/>
              </a:rPr>
              <a:t>name</a:t>
            </a: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services</a:t>
            </a: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port</a:t>
            </a:r>
            <a:r>
              <a:rPr lang="vi-VN" sz="1800" b="0" i="0">
                <a:solidFill>
                  <a:srgbClr val="333333"/>
                </a:solidFill>
                <a:effectLst/>
                <a:latin typeface="Open Sans" panose="020B0606030504020204" pitchFamily="34" charset="0"/>
              </a:rPr>
              <a:t> </a:t>
            </a:r>
            <a:r>
              <a:rPr lang="vi-VN" sz="1800" b="1" i="0">
                <a:solidFill>
                  <a:srgbClr val="333333"/>
                </a:solidFill>
                <a:effectLst/>
                <a:latin typeface="Open Sans" panose="020B0606030504020204" pitchFamily="34" charset="0"/>
              </a:rPr>
              <a:t>UDP 138 </a:t>
            </a:r>
            <a:r>
              <a:rPr lang="vi-VN" sz="1800" b="0" i="0">
                <a:solidFill>
                  <a:srgbClr val="333333"/>
                </a:solidFill>
                <a:effectLst/>
                <a:latin typeface="Open Sans" panose="020B0606030504020204" pitchFamily="34" charset="0"/>
              </a:rPr>
              <a:t>(</a:t>
            </a:r>
            <a:r>
              <a:rPr lang="vi-VN" sz="1800" b="0" i="0" err="1">
                <a:solidFill>
                  <a:srgbClr val="333333"/>
                </a:solidFill>
                <a:effectLst/>
                <a:latin typeface="Open Sans" panose="020B0606030504020204" pitchFamily="34" charset="0"/>
              </a:rPr>
              <a:t>datagram</a:t>
            </a: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services</a:t>
            </a:r>
            <a:r>
              <a:rPr lang="vi-VN" sz="1800" b="0" i="0">
                <a:solidFill>
                  <a:srgbClr val="333333"/>
                </a:solidFill>
                <a:effectLst/>
                <a:latin typeface="Open Sans" panose="020B0606030504020204" pitchFamily="34" charset="0"/>
              </a:rPr>
              <a:t>) và </a:t>
            </a:r>
            <a:r>
              <a:rPr lang="vi-VN" sz="1800" b="0" i="0" err="1">
                <a:solidFill>
                  <a:srgbClr val="333333"/>
                </a:solidFill>
                <a:effectLst/>
                <a:latin typeface="Open Sans" panose="020B0606030504020204" pitchFamily="34" charset="0"/>
              </a:rPr>
              <a:t>port</a:t>
            </a:r>
            <a:r>
              <a:rPr lang="vi-VN" sz="1800" b="0" i="0">
                <a:solidFill>
                  <a:srgbClr val="333333"/>
                </a:solidFill>
                <a:effectLst/>
                <a:latin typeface="Open Sans" panose="020B0606030504020204" pitchFamily="34" charset="0"/>
              </a:rPr>
              <a:t> </a:t>
            </a:r>
            <a:r>
              <a:rPr lang="vi-VN" sz="1800" b="1" i="0">
                <a:solidFill>
                  <a:srgbClr val="333333"/>
                </a:solidFill>
                <a:effectLst/>
                <a:latin typeface="Open Sans" panose="020B0606030504020204" pitchFamily="34" charset="0"/>
              </a:rPr>
              <a:t>TCP 139</a:t>
            </a: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session</a:t>
            </a: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services</a:t>
            </a:r>
            <a:r>
              <a:rPr lang="vi-VN" sz="1800" b="0" i="0">
                <a:solidFill>
                  <a:srgbClr val="333333"/>
                </a:solidFill>
                <a:effectLst/>
                <a:latin typeface="Open Sans" panose="020B0606030504020204" pitchFamily="34" charset="0"/>
              </a:rPr>
              <a:t>).</a:t>
            </a:r>
          </a:p>
          <a:p>
            <a:pPr marL="152400" indent="0" algn="just" fontAlgn="base">
              <a:lnSpc>
                <a:spcPct val="150000"/>
              </a:lnSpc>
              <a:spcBef>
                <a:spcPts val="400"/>
              </a:spcBef>
            </a:pP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Attacker</a:t>
            </a:r>
            <a:r>
              <a:rPr lang="vi-VN" sz="1800" b="0" i="0">
                <a:solidFill>
                  <a:srgbClr val="333333"/>
                </a:solidFill>
                <a:effectLst/>
                <a:latin typeface="Open Sans" panose="020B0606030504020204" pitchFamily="34" charset="0"/>
              </a:rPr>
              <a:t> thường nhắm vào dịch vụ </a:t>
            </a:r>
            <a:r>
              <a:rPr lang="vi-VN" sz="1800" b="0" i="0" err="1">
                <a:solidFill>
                  <a:srgbClr val="333333"/>
                </a:solidFill>
                <a:effectLst/>
                <a:latin typeface="Open Sans" panose="020B0606030504020204" pitchFamily="34" charset="0"/>
              </a:rPr>
              <a:t>NetBIOS</a:t>
            </a:r>
            <a:r>
              <a:rPr lang="vi-VN" sz="1800" b="0" i="0">
                <a:solidFill>
                  <a:srgbClr val="333333"/>
                </a:solidFill>
                <a:effectLst/>
                <a:latin typeface="Open Sans" panose="020B0606030504020204" pitchFamily="34" charset="0"/>
              </a:rPr>
              <a:t> vì dễ khai thác và nó chạy trên Windows ngay cả khi không sử dụng.</a:t>
            </a:r>
          </a:p>
        </p:txBody>
      </p:sp>
      <p:sp>
        <p:nvSpPr>
          <p:cNvPr id="8" name="Slide Number Placeholder 7">
            <a:extLst>
              <a:ext uri="{FF2B5EF4-FFF2-40B4-BE49-F238E27FC236}">
                <a16:creationId xmlns:a16="http://schemas.microsoft.com/office/drawing/2014/main" id="{883386C3-2E0F-13D2-12FF-C2918434ECF0}"/>
              </a:ext>
            </a:extLst>
          </p:cNvPr>
          <p:cNvSpPr>
            <a:spLocks noGrp="1"/>
          </p:cNvSpPr>
          <p:nvPr>
            <p:ph type="sldNum" sz="quarter" idx="4"/>
          </p:nvPr>
        </p:nvSpPr>
        <p:spPr/>
        <p:txBody>
          <a:bodyPr/>
          <a:lstStyle/>
          <a:p>
            <a:fld id="{CF8920F0-685D-4D8A-A9EF-3EE1A60245BD}" type="slidenum">
              <a:rPr lang="en-US" smtClean="0"/>
              <a:pPr/>
              <a:t>5</a:t>
            </a:fld>
            <a:endParaRPr lang="en-US"/>
          </a:p>
        </p:txBody>
      </p:sp>
    </p:spTree>
    <p:extLst>
      <p:ext uri="{BB962C8B-B14F-4D97-AF65-F5344CB8AC3E}">
        <p14:creationId xmlns:p14="http://schemas.microsoft.com/office/powerpoint/2010/main" val="22216611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animEffect transition="in" filter="fade">
                                      <p:cBhvr>
                                        <p:cTn id="7" dur="500"/>
                                        <p:tgtEl>
                                          <p:spTgt spid="243">
                                            <p:txEl>
                                              <p:pRg st="0" end="0"/>
                                            </p:txEl>
                                          </p:spTgt>
                                        </p:tgtEl>
                                      </p:cBhvr>
                                    </p:animEffect>
                                    <p:anim calcmode="lin" valueType="num">
                                      <p:cBhvr>
                                        <p:cTn id="8" dur="500" fill="hold"/>
                                        <p:tgtEl>
                                          <p:spTgt spid="24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xit" presetSubtype="4" fill="hold" grpId="1" nodeType="clickEffect">
                                  <p:stCondLst>
                                    <p:cond delay="0"/>
                                  </p:stCondLst>
                                  <p:childTnLst>
                                    <p:anim calcmode="lin" valueType="num">
                                      <p:cBhvr additive="base">
                                        <p:cTn id="19" dur="500"/>
                                        <p:tgtEl>
                                          <p:spTgt spid="7"/>
                                        </p:tgtEl>
                                        <p:attrNameLst>
                                          <p:attrName>ppt_y</p:attrName>
                                        </p:attrNameLst>
                                      </p:cBhvr>
                                      <p:tavLst>
                                        <p:tav tm="0">
                                          <p:val>
                                            <p:strVal val="#ppt_y"/>
                                          </p:val>
                                        </p:tav>
                                        <p:tav tm="100000">
                                          <p:val>
                                            <p:strVal val="#ppt_y+#ppt_h*1.125000"/>
                                          </p:val>
                                        </p:tav>
                                      </p:tavLst>
                                    </p:anim>
                                    <p:animEffect transition="out" filter="wipe(down)">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243">
                                            <p:txEl>
                                              <p:pRg st="0" end="0"/>
                                            </p:txEl>
                                          </p:spTgt>
                                        </p:tgtEl>
                                      </p:cBhvr>
                                    </p:animEffect>
                                    <p:set>
                                      <p:cBhvr>
                                        <p:cTn id="26" dur="1" fill="hold">
                                          <p:stCondLst>
                                            <p:cond delay="499"/>
                                          </p:stCondLst>
                                        </p:cTn>
                                        <p:tgtEl>
                                          <p:spTgt spid="243">
                                            <p:txEl>
                                              <p:pRg st="0" end="0"/>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circle(in)">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build="p"/>
      <p:bldP spid="243" grpId="1" build="p"/>
      <p:bldP spid="7" grpId="0"/>
      <p:bldP spid="7" grpId="1"/>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4CF4F673-3A9A-40FB-414D-FB3FC78E736D}"/>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ADFC4D99-D5B9-2074-DD49-390FC281EE1F}"/>
              </a:ext>
            </a:extLst>
          </p:cNvPr>
          <p:cNvPicPr preferRelativeResize="0"/>
          <p:nvPr/>
        </p:nvPicPr>
        <p:blipFill>
          <a:blip r:embed="rId5">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EBD85B62-292B-FECA-FB5F-5148F044196C}"/>
              </a:ext>
            </a:extLst>
          </p:cNvPr>
          <p:cNvSpPr txBox="1">
            <a:spLocks noGrp="1"/>
          </p:cNvSpPr>
          <p:nvPr>
            <p:ph type="subTitle" idx="1"/>
          </p:nvPr>
        </p:nvSpPr>
        <p:spPr>
          <a:xfrm>
            <a:off x="624329" y="817951"/>
            <a:ext cx="7869966"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Các thông tin có thể thu thập được thông qua </a:t>
            </a:r>
            <a:r>
              <a:rPr lang="vi-VN" sz="2000" b="1" err="1">
                <a:latin typeface="Segoe UI" panose="020B0502040204020203" pitchFamily="34" charset="0"/>
                <a:cs typeface="Segoe UI" panose="020B0502040204020203" pitchFamily="34" charset="0"/>
              </a:rPr>
              <a:t>NetBIOS</a:t>
            </a:r>
            <a:r>
              <a:rPr lang="vi-VN" sz="2000" b="1">
                <a:latin typeface="Segoe UI" panose="020B0502040204020203" pitchFamily="34" charset="0"/>
                <a:cs typeface="Segoe UI" panose="020B0502040204020203" pitchFamily="34" charset="0"/>
              </a:rPr>
              <a:t>:</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5EE8F8BB-290B-61E2-56B7-26FB0D8AEBE4}"/>
              </a:ext>
            </a:extLst>
          </p:cNvPr>
          <p:cNvPicPr>
            <a:picLocks noChangeAspect="1"/>
          </p:cNvPicPr>
          <p:nvPr/>
        </p:nvPicPr>
        <p:blipFill>
          <a:blip r:embed="rId6"/>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BAB5B0A7-E3B8-FA02-643E-072BB6A9616D}"/>
              </a:ext>
            </a:extLst>
          </p:cNvPr>
          <p:cNvSpPr txBox="1">
            <a:spLocks/>
          </p:cNvSpPr>
          <p:nvPr/>
        </p:nvSpPr>
        <p:spPr>
          <a:xfrm>
            <a:off x="3395724" y="291624"/>
            <a:ext cx="2352552"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a:solidFill>
                  <a:schemeClr val="accent2">
                    <a:lumMod val="90000"/>
                    <a:lumOff val="10000"/>
                  </a:schemeClr>
                </a:solidFill>
                <a:latin typeface="Segoe UI" panose="020B0502040204020203" pitchFamily="34" charset="0"/>
                <a:cs typeface="Segoe UI" panose="020B0502040204020203" pitchFamily="34" charset="0"/>
              </a:rPr>
              <a:t>2. NETBIOS</a:t>
            </a:r>
          </a:p>
        </p:txBody>
      </p:sp>
      <p:sp>
        <p:nvSpPr>
          <p:cNvPr id="2" name="Rectangle 1">
            <a:extLst>
              <a:ext uri="{FF2B5EF4-FFF2-40B4-BE49-F238E27FC236}">
                <a16:creationId xmlns:a16="http://schemas.microsoft.com/office/drawing/2014/main" id="{1BC669D7-9E2E-429E-204B-3C567C129FEC}"/>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descr="NetBIOS enumeration">
            <a:extLst>
              <a:ext uri="{FF2B5EF4-FFF2-40B4-BE49-F238E27FC236}">
                <a16:creationId xmlns:a16="http://schemas.microsoft.com/office/drawing/2014/main" id="{9F4A08D9-9E66-A2E2-90BE-7C6CC50968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537" y="1404324"/>
            <a:ext cx="7067550" cy="328612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43;p31">
            <a:extLst>
              <a:ext uri="{FF2B5EF4-FFF2-40B4-BE49-F238E27FC236}">
                <a16:creationId xmlns:a16="http://schemas.microsoft.com/office/drawing/2014/main" id="{A73530CB-3BA3-5CE2-52A5-F38039A837A0}"/>
              </a:ext>
            </a:extLst>
          </p:cNvPr>
          <p:cNvSpPr txBox="1">
            <a:spLocks/>
          </p:cNvSpPr>
          <p:nvPr/>
        </p:nvSpPr>
        <p:spPr>
          <a:xfrm>
            <a:off x="624329" y="806562"/>
            <a:ext cx="5840070"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sz="2000" b="1">
                <a:latin typeface="Segoe UI" panose="020B0502040204020203" pitchFamily="34" charset="0"/>
                <a:cs typeface="Segoe UI" panose="020B0502040204020203" pitchFamily="34" charset="0"/>
              </a:rPr>
              <a:t>Công cụ </a:t>
            </a:r>
            <a:r>
              <a:rPr lang="vi-VN" sz="2000" b="1" err="1">
                <a:latin typeface="Segoe UI" panose="020B0502040204020203" pitchFamily="34" charset="0"/>
                <a:cs typeface="Segoe UI" panose="020B0502040204020203" pitchFamily="34" charset="0"/>
              </a:rPr>
              <a:t>Nbtstat</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CFF86DF0-55CE-BA04-CECC-472DD1778007}"/>
              </a:ext>
            </a:extLst>
          </p:cNvPr>
          <p:cNvSpPr txBox="1">
            <a:spLocks/>
          </p:cNvSpPr>
          <p:nvPr/>
        </p:nvSpPr>
        <p:spPr>
          <a:xfrm>
            <a:off x="624329" y="1174616"/>
            <a:ext cx="8167878" cy="36455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Là một tiện ích Windows dùng để </a:t>
            </a:r>
            <a:r>
              <a:rPr lang="vi-VN" sz="1800" b="1"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chẩn đoán và phân tích thông tin </a:t>
            </a:r>
            <a:r>
              <a:rPr lang="vi-VN" sz="1800" b="1"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NetBIOS</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trên mạng </a:t>
            </a:r>
            <a:r>
              <a:rPr lang="vi-VN" sz="1800" b="1"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TCP/IP</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Nó hiển thị bảng tên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NetBIOS</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trạng thái phiên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NetBIOS</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và các thông tin liên quan đến thiết bị trong mạng</a:t>
            </a:r>
          </a:p>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Những kẻ tấn công sử dụng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Nbtstat</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để liệt kê thông tin như:</a:t>
            </a:r>
          </a:p>
          <a:p>
            <a:pPr marL="152400" indent="0" algn="just" fontAlgn="base">
              <a:lnSpc>
                <a:spcPct val="150000"/>
              </a:lnSpc>
              <a:spcBef>
                <a:spcPts val="400"/>
              </a:spcBef>
            </a:pPr>
            <a:r>
              <a:rPr lang="vi-VN" sz="1800">
                <a:solidFill>
                  <a:srgbClr val="333333"/>
                </a:solidFill>
                <a:latin typeface="Open Sans" panose="020B0606030504020204" pitchFamily="34" charset="0"/>
                <a:ea typeface="Open Sans" panose="020B0606030504020204" pitchFamily="34" charset="0"/>
                <a:cs typeface="Open Sans" panose="020B0606030504020204" pitchFamily="34" charset="0"/>
              </a:rPr>
              <a:t>     +</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Thống kê giao thức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NetBIOS</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qua TCP/IP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NetBT</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t>
            </a:r>
          </a:p>
          <a:p>
            <a:pPr marL="152400" indent="0" algn="just" fontAlgn="base">
              <a:lnSpc>
                <a:spcPct val="150000"/>
              </a:lnSpc>
              <a:spcBef>
                <a:spcPts val="400"/>
              </a:spcBef>
            </a:pPr>
            <a:r>
              <a:rPr lang="vi-VN" sz="1800">
                <a:solidFill>
                  <a:srgbClr val="333333"/>
                </a:solidFill>
                <a:latin typeface="Open Sans" panose="020B0606030504020204" pitchFamily="34" charset="0"/>
                <a:ea typeface="Open Sans" panose="020B0606030504020204" pitchFamily="34" charset="0"/>
                <a:cs typeface="Open Sans" panose="020B0606030504020204" pitchFamily="34" charset="0"/>
              </a:rPr>
              <a:t>     + B</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ảng tên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NetBIOS</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cho cả máy tính cục bộ và máy tính từ xa và bộ nhớ đệm tên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NetBIOS</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t>
            </a:r>
          </a:p>
        </p:txBody>
      </p:sp>
      <p:pic>
        <p:nvPicPr>
          <p:cNvPr id="7" name="Picture 6" descr="A white and black list with black text&#10;&#10;Description automatically generated">
            <a:extLst>
              <a:ext uri="{FF2B5EF4-FFF2-40B4-BE49-F238E27FC236}">
                <a16:creationId xmlns:a16="http://schemas.microsoft.com/office/drawing/2014/main" id="{F3EB05F8-D04A-25A2-328E-9C2EAC9CC8F4}"/>
              </a:ext>
            </a:extLst>
          </p:cNvPr>
          <p:cNvPicPr>
            <a:picLocks noChangeAspect="1"/>
          </p:cNvPicPr>
          <p:nvPr/>
        </p:nvPicPr>
        <p:blipFill>
          <a:blip r:embed="rId8"/>
          <a:stretch>
            <a:fillRect/>
          </a:stretch>
        </p:blipFill>
        <p:spPr>
          <a:xfrm>
            <a:off x="1651965" y="920521"/>
            <a:ext cx="5840070" cy="3954873"/>
          </a:xfrm>
          <a:prstGeom prst="rect">
            <a:avLst/>
          </a:prstGeom>
          <a:ln>
            <a:solidFill>
              <a:schemeClr val="tx1"/>
            </a:solidFill>
          </a:ln>
        </p:spPr>
      </p:pic>
      <p:sp>
        <p:nvSpPr>
          <p:cNvPr id="8" name="Google Shape;243;p31">
            <a:extLst>
              <a:ext uri="{FF2B5EF4-FFF2-40B4-BE49-F238E27FC236}">
                <a16:creationId xmlns:a16="http://schemas.microsoft.com/office/drawing/2014/main" id="{5B66404C-0B70-9E3E-762E-31DA589FE8DA}"/>
              </a:ext>
            </a:extLst>
          </p:cNvPr>
          <p:cNvSpPr txBox="1">
            <a:spLocks/>
          </p:cNvSpPr>
          <p:nvPr/>
        </p:nvSpPr>
        <p:spPr>
          <a:xfrm>
            <a:off x="708996" y="1194401"/>
            <a:ext cx="8167878" cy="2856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 Ưu điểm:</a:t>
            </a:r>
          </a:p>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 Không cần cài đặt thêm công cụ.</a:t>
            </a:r>
          </a:p>
          <a:p>
            <a:pPr marL="152400" indent="0" algn="just" fontAlgn="base">
              <a:lnSpc>
                <a:spcPct val="150000"/>
              </a:lnSpc>
              <a:spcBef>
                <a:spcPts val="400"/>
              </a:spcBef>
            </a:pPr>
            <a:r>
              <a:rPr lang="vi-VN" sz="1800">
                <a:solidFill>
                  <a:srgbClr val="333333"/>
                </a:solidFill>
                <a:latin typeface="Open Sans" panose="020B0606030504020204" pitchFamily="34" charset="0"/>
                <a:ea typeface="Open Sans" panose="020B0606030504020204" pitchFamily="34" charset="0"/>
                <a:cs typeface="Open Sans" panose="020B0606030504020204" pitchFamily="34" charset="0"/>
              </a:rPr>
              <a:t>     + </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Hiển thị chi tiết bảng tên NetBIOS.</a:t>
            </a:r>
          </a:p>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 Nhược điểm:</a:t>
            </a:r>
          </a:p>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 Chỉ hoạt động trên Windows.</a:t>
            </a:r>
          </a:p>
          <a:p>
            <a:pPr marL="152400" indent="0" algn="just" fontAlgn="base">
              <a:lnSpc>
                <a:spcPct val="150000"/>
              </a:lnSpc>
              <a:spcBef>
                <a:spcPts val="400"/>
              </a:spcBef>
            </a:pPr>
            <a:r>
              <a:rPr lang="vi-VN" sz="1800">
                <a:solidFill>
                  <a:srgbClr val="333333"/>
                </a:solidFill>
                <a:latin typeface="Open Sans" panose="020B0606030504020204" pitchFamily="34" charset="0"/>
                <a:ea typeface="Open Sans" panose="020B0606030504020204" pitchFamily="34" charset="0"/>
                <a:cs typeface="Open Sans" panose="020B0606030504020204" pitchFamily="34" charset="0"/>
              </a:rPr>
              <a:t>     + </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Phải kiểm tra từng IP thủ công, không quét được phạm vi lớn.</a:t>
            </a:r>
          </a:p>
        </p:txBody>
      </p:sp>
      <p:pic>
        <p:nvPicPr>
          <p:cNvPr id="10" name="nbtstat + enumerator">
            <a:hlinkClick r:id="" action="ppaction://media"/>
            <a:extLst>
              <a:ext uri="{FF2B5EF4-FFF2-40B4-BE49-F238E27FC236}">
                <a16:creationId xmlns:a16="http://schemas.microsoft.com/office/drawing/2014/main" id="{A1690BC2-4599-69CB-5E50-6D5ACDEBF25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0"/>
            <a:ext cx="9144000" cy="5143500"/>
          </a:xfrm>
          <a:prstGeom prst="rect">
            <a:avLst/>
          </a:prstGeom>
        </p:spPr>
      </p:pic>
      <p:sp>
        <p:nvSpPr>
          <p:cNvPr id="9" name="Slide Number Placeholder 8">
            <a:extLst>
              <a:ext uri="{FF2B5EF4-FFF2-40B4-BE49-F238E27FC236}">
                <a16:creationId xmlns:a16="http://schemas.microsoft.com/office/drawing/2014/main" id="{F8381C07-B308-D375-DEEF-E8BAA658782D}"/>
              </a:ext>
            </a:extLst>
          </p:cNvPr>
          <p:cNvSpPr>
            <a:spLocks noGrp="1"/>
          </p:cNvSpPr>
          <p:nvPr>
            <p:ph type="sldNum" sz="quarter" idx="4"/>
          </p:nvPr>
        </p:nvSpPr>
        <p:spPr/>
        <p:txBody>
          <a:bodyPr/>
          <a:lstStyle/>
          <a:p>
            <a:fld id="{CF8920F0-685D-4D8A-A9EF-3EE1A60245BD}" type="slidenum">
              <a:rPr lang="en-US" smtClean="0"/>
              <a:pPr/>
              <a:t>6</a:t>
            </a:fld>
            <a:endParaRPr lang="en-US"/>
          </a:p>
        </p:txBody>
      </p:sp>
    </p:spTree>
    <p:extLst>
      <p:ext uri="{BB962C8B-B14F-4D97-AF65-F5344CB8AC3E}">
        <p14:creationId xmlns:p14="http://schemas.microsoft.com/office/powerpoint/2010/main" val="34155752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243">
                                            <p:txEl>
                                              <p:pRg st="0" end="0"/>
                                            </p:txEl>
                                          </p:spTgt>
                                        </p:tgtEl>
                                      </p:cBhvr>
                                    </p:animEffect>
                                    <p:set>
                                      <p:cBhvr>
                                        <p:cTn id="7" dur="1" fill="hold">
                                          <p:stCondLst>
                                            <p:cond delay="499"/>
                                          </p:stCondLst>
                                        </p:cTn>
                                        <p:tgtEl>
                                          <p:spTgt spid="24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1026"/>
                                        </p:tgtEl>
                                        <p:attrNameLst>
                                          <p:attrName>ppt_w</p:attrName>
                                        </p:attrNameLst>
                                      </p:cBhvr>
                                      <p:tavLst>
                                        <p:tav tm="0">
                                          <p:val>
                                            <p:strVal val="ppt_w"/>
                                          </p:val>
                                        </p:tav>
                                        <p:tav tm="100000">
                                          <p:val>
                                            <p:fltVal val="0"/>
                                          </p:val>
                                        </p:tav>
                                      </p:tavLst>
                                    </p:anim>
                                    <p:anim calcmode="lin" valueType="num">
                                      <p:cBhvr>
                                        <p:cTn id="12" dur="500"/>
                                        <p:tgtEl>
                                          <p:spTgt spid="1026"/>
                                        </p:tgtEl>
                                        <p:attrNameLst>
                                          <p:attrName>ppt_h</p:attrName>
                                        </p:attrNameLst>
                                      </p:cBhvr>
                                      <p:tavLst>
                                        <p:tav tm="0">
                                          <p:val>
                                            <p:strVal val="ppt_h"/>
                                          </p:val>
                                        </p:tav>
                                        <p:tav tm="100000">
                                          <p:val>
                                            <p:fltVal val="0"/>
                                          </p:val>
                                        </p:tav>
                                      </p:tavLst>
                                    </p:anim>
                                    <p:animEffect transition="out" filter="fade">
                                      <p:cBhvr>
                                        <p:cTn id="13" dur="500"/>
                                        <p:tgtEl>
                                          <p:spTgt spid="1026"/>
                                        </p:tgtEl>
                                      </p:cBhvr>
                                    </p:animEffect>
                                    <p:set>
                                      <p:cBhvr>
                                        <p:cTn id="14" dur="1" fill="hold">
                                          <p:stCondLst>
                                            <p:cond delay="499"/>
                                          </p:stCondLst>
                                        </p:cTn>
                                        <p:tgtEl>
                                          <p:spTgt spid="10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2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1" nodeType="clickEffect">
                                  <p:stCondLst>
                                    <p:cond delay="0"/>
                                  </p:stCondLst>
                                  <p:childTnLst>
                                    <p:anim calcmode="lin" valueType="num">
                                      <p:cBhvr additive="base">
                                        <p:cTn id="30" dur="500"/>
                                        <p:tgtEl>
                                          <p:spTgt spid="3"/>
                                        </p:tgtEl>
                                        <p:attrNameLst>
                                          <p:attrName>ppt_x</p:attrName>
                                        </p:attrNameLst>
                                      </p:cBhvr>
                                      <p:tavLst>
                                        <p:tav tm="0">
                                          <p:val>
                                            <p:strVal val="ppt_x"/>
                                          </p:val>
                                        </p:tav>
                                        <p:tav tm="100000">
                                          <p:val>
                                            <p:strVal val="ppt_x"/>
                                          </p:val>
                                        </p:tav>
                                      </p:tavLst>
                                    </p:anim>
                                    <p:anim calcmode="lin" valueType="num">
                                      <p:cBhvr additive="base">
                                        <p:cTn id="31" dur="500"/>
                                        <p:tgtEl>
                                          <p:spTgt spid="3"/>
                                        </p:tgtEl>
                                        <p:attrNameLst>
                                          <p:attrName>ppt_y</p:attrName>
                                        </p:attrNameLst>
                                      </p:cBhvr>
                                      <p:tavLst>
                                        <p:tav tm="0">
                                          <p:val>
                                            <p:strVal val="ppt_y"/>
                                          </p:val>
                                        </p:tav>
                                        <p:tav tm="100000">
                                          <p:val>
                                            <p:strVal val="1+ppt_h/2"/>
                                          </p:val>
                                        </p:tav>
                                      </p:tavLst>
                                    </p:anim>
                                    <p:set>
                                      <p:cBhvr>
                                        <p:cTn id="32" dur="1" fill="hold">
                                          <p:stCondLst>
                                            <p:cond delay="499"/>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xit" presetSubtype="0" fill="hold" nodeType="clickEffect">
                                  <p:stCondLst>
                                    <p:cond delay="0"/>
                                  </p:stCondLst>
                                  <p:childTnLst>
                                    <p:animEffect transition="out" filter="fade">
                                      <p:cBhvr>
                                        <p:cTn id="46" dur="1000"/>
                                        <p:tgtEl>
                                          <p:spTgt spid="7"/>
                                        </p:tgtEl>
                                      </p:cBhvr>
                                    </p:animEffect>
                                    <p:anim calcmode="lin" valueType="num">
                                      <p:cBhvr>
                                        <p:cTn id="47" dur="1000"/>
                                        <p:tgtEl>
                                          <p:spTgt spid="7"/>
                                        </p:tgtEl>
                                        <p:attrNameLst>
                                          <p:attrName>ppt_x</p:attrName>
                                        </p:attrNameLst>
                                      </p:cBhvr>
                                      <p:tavLst>
                                        <p:tav tm="0">
                                          <p:val>
                                            <p:strVal val="ppt_x"/>
                                          </p:val>
                                        </p:tav>
                                        <p:tav tm="100000">
                                          <p:val>
                                            <p:strVal val="ppt_x"/>
                                          </p:val>
                                        </p:tav>
                                      </p:tavLst>
                                    </p:anim>
                                    <p:anim calcmode="lin" valueType="num">
                                      <p:cBhvr>
                                        <p:cTn id="48" dur="1000"/>
                                        <p:tgtEl>
                                          <p:spTgt spid="7"/>
                                        </p:tgtEl>
                                        <p:attrNameLst>
                                          <p:attrName>ppt_y</p:attrName>
                                        </p:attrNameLst>
                                      </p:cBhvr>
                                      <p:tavLst>
                                        <p:tav tm="0">
                                          <p:val>
                                            <p:strVal val="ppt_y"/>
                                          </p:val>
                                        </p:tav>
                                        <p:tav tm="100000">
                                          <p:val>
                                            <p:strVal val="ppt_y+.1"/>
                                          </p:val>
                                        </p:tav>
                                      </p:tavLst>
                                    </p:anim>
                                    <p:set>
                                      <p:cBhvr>
                                        <p:cTn id="49" dur="1" fill="hold">
                                          <p:stCondLst>
                                            <p:cond delay="999"/>
                                          </p:stCondLst>
                                        </p:cTn>
                                        <p:tgtEl>
                                          <p:spTgt spid="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2"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circle(in)">
                                      <p:cBhvr>
                                        <p:cTn id="54" dur="20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6" fill="hold" display="0">
                  <p:stCondLst>
                    <p:cond delay="indefinite"/>
                  </p:stCondLst>
                </p:cTn>
                <p:tgtEl>
                  <p:spTgt spid="10"/>
                </p:tgtEl>
              </p:cMediaNode>
            </p:video>
          </p:childTnLst>
        </p:cTn>
      </p:par>
    </p:tnLst>
    <p:bldLst>
      <p:bldP spid="243" grpId="0" build="p"/>
      <p:bldP spid="3" grpId="0"/>
      <p:bldP spid="3" grpId="1"/>
      <p:bldP spid="3" grpId="2"/>
      <p:bldP spid="5" grpId="0"/>
      <p:bldP spid="5" grpId="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AD8926C6-5DA4-BDEE-862A-620EF29CE4EB}"/>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513D29D9-A6CE-AE42-0A51-934DE81DDFD7}"/>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DF7B51F4-849C-3DB4-722D-6FAAB13DF16C}"/>
              </a:ext>
            </a:extLst>
          </p:cNvPr>
          <p:cNvSpPr txBox="1">
            <a:spLocks noGrp="1"/>
          </p:cNvSpPr>
          <p:nvPr>
            <p:ph type="subTitle" idx="1"/>
          </p:nvPr>
        </p:nvSpPr>
        <p:spPr>
          <a:xfrm>
            <a:off x="624329" y="817951"/>
            <a:ext cx="584007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Công cụ NSE </a:t>
            </a:r>
            <a:r>
              <a:rPr lang="vi-VN" sz="2000" b="1" err="1">
                <a:latin typeface="Segoe UI" panose="020B0502040204020203" pitchFamily="34" charset="0"/>
                <a:cs typeface="Segoe UI" panose="020B0502040204020203" pitchFamily="34" charset="0"/>
              </a:rPr>
              <a:t>Script</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E1A3B45-1175-3A17-4190-124CC1E835A3}"/>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C8CED6F9-F58A-DFB3-F2FA-ACEF878271CD}"/>
              </a:ext>
            </a:extLst>
          </p:cNvPr>
          <p:cNvSpPr txBox="1">
            <a:spLocks/>
          </p:cNvSpPr>
          <p:nvPr/>
        </p:nvSpPr>
        <p:spPr>
          <a:xfrm>
            <a:off x="3395724" y="291624"/>
            <a:ext cx="2352552"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a:solidFill>
                  <a:schemeClr val="accent2">
                    <a:lumMod val="90000"/>
                    <a:lumOff val="10000"/>
                  </a:schemeClr>
                </a:solidFill>
                <a:latin typeface="Segoe UI" panose="020B0502040204020203" pitchFamily="34" charset="0"/>
                <a:cs typeface="Segoe UI" panose="020B0502040204020203" pitchFamily="34" charset="0"/>
              </a:rPr>
              <a:t>2. NETBIOS</a:t>
            </a:r>
          </a:p>
        </p:txBody>
      </p:sp>
      <p:sp>
        <p:nvSpPr>
          <p:cNvPr id="7" name="Google Shape;243;p31">
            <a:extLst>
              <a:ext uri="{FF2B5EF4-FFF2-40B4-BE49-F238E27FC236}">
                <a16:creationId xmlns:a16="http://schemas.microsoft.com/office/drawing/2014/main" id="{2E627E72-942C-0CB6-64D0-AD9584C21B9C}"/>
              </a:ext>
            </a:extLst>
          </p:cNvPr>
          <p:cNvSpPr txBox="1">
            <a:spLocks/>
          </p:cNvSpPr>
          <p:nvPr/>
        </p:nvSpPr>
        <p:spPr>
          <a:xfrm>
            <a:off x="488061" y="1246469"/>
            <a:ext cx="8167878" cy="2856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NSE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script</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Nmap</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Scripting</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Engine</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script</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là các tập lệnh được sử dụng trong công cụ quét mạng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Nmap</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để thực hiện các tác vụ tự động hóa, từ việc phát hiện dịch vụ, thu thập thông tin hệ thống, đến kiểm tra bảo mật hoặc khai thác lỗ hổng</a:t>
            </a:r>
          </a:p>
        </p:txBody>
      </p:sp>
      <p:graphicFrame>
        <p:nvGraphicFramePr>
          <p:cNvPr id="2" name="Table 1">
            <a:extLst>
              <a:ext uri="{FF2B5EF4-FFF2-40B4-BE49-F238E27FC236}">
                <a16:creationId xmlns:a16="http://schemas.microsoft.com/office/drawing/2014/main" id="{1921F353-6483-9E9E-27B8-44C50EE0BBD5}"/>
              </a:ext>
            </a:extLst>
          </p:cNvPr>
          <p:cNvGraphicFramePr>
            <a:graphicFrameLocks noGrp="1"/>
          </p:cNvGraphicFramePr>
          <p:nvPr>
            <p:extLst>
              <p:ext uri="{D42A27DB-BD31-4B8C-83A1-F6EECF244321}">
                <p14:modId xmlns:p14="http://schemas.microsoft.com/office/powerpoint/2010/main" val="1782238568"/>
              </p:ext>
            </p:extLst>
          </p:nvPr>
        </p:nvGraphicFramePr>
        <p:xfrm>
          <a:off x="689569" y="1246469"/>
          <a:ext cx="7097182" cy="3351276"/>
        </p:xfrm>
        <a:graphic>
          <a:graphicData uri="http://schemas.openxmlformats.org/drawingml/2006/table">
            <a:tbl>
              <a:tblPr firstRow="1" firstCol="1" bandRow="1">
                <a:tableStyleId>{C8D6BFB9-08DC-4C08-AC5F-8D1C368DBD98}</a:tableStyleId>
              </a:tblPr>
              <a:tblGrid>
                <a:gridCol w="3548591">
                  <a:extLst>
                    <a:ext uri="{9D8B030D-6E8A-4147-A177-3AD203B41FA5}">
                      <a16:colId xmlns:a16="http://schemas.microsoft.com/office/drawing/2014/main" val="3859252805"/>
                    </a:ext>
                  </a:extLst>
                </a:gridCol>
                <a:gridCol w="3548591">
                  <a:extLst>
                    <a:ext uri="{9D8B030D-6E8A-4147-A177-3AD203B41FA5}">
                      <a16:colId xmlns:a16="http://schemas.microsoft.com/office/drawing/2014/main" val="517761539"/>
                    </a:ext>
                  </a:extLst>
                </a:gridCol>
              </a:tblGrid>
              <a:tr h="258805">
                <a:tc>
                  <a:txBody>
                    <a:bodyPr/>
                    <a:lstStyle/>
                    <a:p>
                      <a:pPr algn="ctr">
                        <a:lnSpc>
                          <a:spcPct val="150000"/>
                        </a:lnSpc>
                        <a:spcBef>
                          <a:spcPts val="720"/>
                        </a:spcBef>
                        <a:spcAft>
                          <a:spcPts val="720"/>
                        </a:spcAft>
                      </a:pPr>
                      <a:r>
                        <a:rPr lang="en-US" sz="1300" b="1" kern="100" err="1">
                          <a:effectLst/>
                        </a:rPr>
                        <a:t>Lệnh</a:t>
                      </a:r>
                      <a:endParaRPr lang="en-US" sz="1300" b="1" kern="100">
                        <a:effectLst/>
                        <a:latin typeface="Times New Roman" panose="02020603050405020304" pitchFamily="18" charset="0"/>
                        <a:ea typeface="Aptos" panose="020B0004020202020204" pitchFamily="34" charset="0"/>
                      </a:endParaRPr>
                    </a:p>
                  </a:txBody>
                  <a:tcPr marL="68580" marR="68580" marT="0" marB="0"/>
                </a:tc>
                <a:tc>
                  <a:txBody>
                    <a:bodyPr/>
                    <a:lstStyle/>
                    <a:p>
                      <a:pPr algn="ctr">
                        <a:lnSpc>
                          <a:spcPct val="150000"/>
                        </a:lnSpc>
                        <a:spcBef>
                          <a:spcPts val="720"/>
                        </a:spcBef>
                        <a:spcAft>
                          <a:spcPts val="720"/>
                        </a:spcAft>
                      </a:pPr>
                      <a:r>
                        <a:rPr lang="en-US" sz="1300" b="1" kern="100">
                          <a:effectLst/>
                        </a:rPr>
                        <a:t>Ý </a:t>
                      </a:r>
                      <a:r>
                        <a:rPr lang="en-US" sz="1300" b="1" kern="100" err="1">
                          <a:effectLst/>
                        </a:rPr>
                        <a:t>nghĩa</a:t>
                      </a:r>
                      <a:endParaRPr lang="en-US" sz="1300" b="1" kern="100">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4005583939"/>
                  </a:ext>
                </a:extLst>
              </a:tr>
              <a:tr h="553073">
                <a:tc>
                  <a:txBody>
                    <a:bodyPr/>
                    <a:lstStyle/>
                    <a:p>
                      <a:pPr algn="just">
                        <a:lnSpc>
                          <a:spcPct val="150000"/>
                        </a:lnSpc>
                        <a:spcBef>
                          <a:spcPts val="720"/>
                        </a:spcBef>
                        <a:spcAft>
                          <a:spcPts val="720"/>
                        </a:spcAft>
                      </a:pPr>
                      <a:r>
                        <a:rPr lang="en-US" sz="1300" kern="100" err="1">
                          <a:effectLst/>
                        </a:rPr>
                        <a:t>nmap</a:t>
                      </a:r>
                      <a:r>
                        <a:rPr lang="en-US" sz="1300" kern="100">
                          <a:effectLst/>
                        </a:rPr>
                        <a:t> --script </a:t>
                      </a:r>
                      <a:r>
                        <a:rPr lang="en-US" sz="1300" kern="100" err="1">
                          <a:effectLst/>
                        </a:rPr>
                        <a:t>nbstat</a:t>
                      </a:r>
                      <a:r>
                        <a:rPr lang="en-US" sz="1300" kern="100">
                          <a:effectLst/>
                        </a:rPr>
                        <a:t> &lt;IP&gt;</a:t>
                      </a:r>
                      <a:endParaRPr lang="en-US" sz="1300" kern="100">
                        <a:effectLst/>
                        <a:latin typeface="Times New Roman" panose="02020603050405020304" pitchFamily="18" charset="0"/>
                        <a:ea typeface="Aptos" panose="020B0004020202020204" pitchFamily="34" charset="0"/>
                      </a:endParaRPr>
                    </a:p>
                  </a:txBody>
                  <a:tcPr marL="68580" marR="68580" marT="0" marB="0"/>
                </a:tc>
                <a:tc>
                  <a:txBody>
                    <a:bodyPr/>
                    <a:lstStyle/>
                    <a:p>
                      <a:pPr algn="just">
                        <a:lnSpc>
                          <a:spcPct val="150000"/>
                        </a:lnSpc>
                        <a:spcBef>
                          <a:spcPts val="720"/>
                        </a:spcBef>
                        <a:spcAft>
                          <a:spcPts val="720"/>
                        </a:spcAft>
                      </a:pPr>
                      <a:r>
                        <a:rPr lang="en-US" sz="1300" kern="100">
                          <a:effectLst/>
                        </a:rPr>
                        <a:t>Thu thập thông tin NetBIOS từ địa chỉ IP cụ thể</a:t>
                      </a:r>
                      <a:endParaRPr lang="en-US" sz="1300" kern="100">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4076750051"/>
                  </a:ext>
                </a:extLst>
              </a:tr>
              <a:tr h="553073">
                <a:tc>
                  <a:txBody>
                    <a:bodyPr/>
                    <a:lstStyle/>
                    <a:p>
                      <a:pPr algn="just">
                        <a:lnSpc>
                          <a:spcPct val="150000"/>
                        </a:lnSpc>
                        <a:spcBef>
                          <a:spcPts val="720"/>
                        </a:spcBef>
                        <a:spcAft>
                          <a:spcPts val="720"/>
                        </a:spcAft>
                      </a:pPr>
                      <a:r>
                        <a:rPr lang="en-US" sz="1300" kern="100">
                          <a:effectLst/>
                        </a:rPr>
                        <a:t>nmap --script nbstat &lt;IP_RANGE&gt;</a:t>
                      </a:r>
                      <a:endParaRPr lang="en-US" sz="1300" kern="100">
                        <a:effectLst/>
                        <a:latin typeface="Times New Roman" panose="02020603050405020304" pitchFamily="18" charset="0"/>
                        <a:ea typeface="Aptos" panose="020B0004020202020204" pitchFamily="34" charset="0"/>
                      </a:endParaRPr>
                    </a:p>
                  </a:txBody>
                  <a:tcPr marL="68580" marR="68580" marT="0" marB="0"/>
                </a:tc>
                <a:tc>
                  <a:txBody>
                    <a:bodyPr/>
                    <a:lstStyle/>
                    <a:p>
                      <a:pPr algn="just">
                        <a:lnSpc>
                          <a:spcPct val="150000"/>
                        </a:lnSpc>
                        <a:spcBef>
                          <a:spcPts val="720"/>
                        </a:spcBef>
                        <a:spcAft>
                          <a:spcPts val="720"/>
                        </a:spcAft>
                      </a:pPr>
                      <a:r>
                        <a:rPr lang="en-US" sz="1300" kern="100" err="1">
                          <a:effectLst/>
                        </a:rPr>
                        <a:t>Quét</a:t>
                      </a:r>
                      <a:r>
                        <a:rPr lang="en-US" sz="1300" kern="100">
                          <a:effectLst/>
                        </a:rPr>
                        <a:t> </a:t>
                      </a:r>
                      <a:r>
                        <a:rPr lang="en-US" sz="1300" kern="100" err="1">
                          <a:effectLst/>
                        </a:rPr>
                        <a:t>nhiều</a:t>
                      </a:r>
                      <a:r>
                        <a:rPr lang="en-US" sz="1300" kern="100">
                          <a:effectLst/>
                        </a:rPr>
                        <a:t> </a:t>
                      </a:r>
                      <a:r>
                        <a:rPr lang="en-US" sz="1300" kern="100" err="1">
                          <a:effectLst/>
                        </a:rPr>
                        <a:t>thiết</a:t>
                      </a:r>
                      <a:r>
                        <a:rPr lang="en-US" sz="1300" kern="100">
                          <a:effectLst/>
                        </a:rPr>
                        <a:t> </a:t>
                      </a:r>
                      <a:r>
                        <a:rPr lang="en-US" sz="1300" kern="100" err="1">
                          <a:effectLst/>
                        </a:rPr>
                        <a:t>bị</a:t>
                      </a:r>
                      <a:r>
                        <a:rPr lang="en-US" sz="1300" kern="100">
                          <a:effectLst/>
                        </a:rPr>
                        <a:t> </a:t>
                      </a:r>
                      <a:r>
                        <a:rPr lang="en-US" sz="1300" kern="100" err="1">
                          <a:effectLst/>
                        </a:rPr>
                        <a:t>trong</a:t>
                      </a:r>
                      <a:r>
                        <a:rPr lang="en-US" sz="1300" kern="100">
                          <a:effectLst/>
                        </a:rPr>
                        <a:t> </a:t>
                      </a:r>
                      <a:r>
                        <a:rPr lang="en-US" sz="1300" kern="100" err="1">
                          <a:effectLst/>
                        </a:rPr>
                        <a:t>một</a:t>
                      </a:r>
                      <a:r>
                        <a:rPr lang="en-US" sz="1300" kern="100">
                          <a:effectLst/>
                        </a:rPr>
                        <a:t> </a:t>
                      </a:r>
                      <a:r>
                        <a:rPr lang="en-US" sz="1300" kern="100" err="1">
                          <a:effectLst/>
                        </a:rPr>
                        <a:t>dải</a:t>
                      </a:r>
                      <a:r>
                        <a:rPr lang="en-US" sz="1300" kern="100">
                          <a:effectLst/>
                        </a:rPr>
                        <a:t> </a:t>
                      </a:r>
                      <a:r>
                        <a:rPr lang="en-US" sz="1300" kern="100" err="1">
                          <a:effectLst/>
                        </a:rPr>
                        <a:t>địa</a:t>
                      </a:r>
                      <a:r>
                        <a:rPr lang="en-US" sz="1300" kern="100">
                          <a:effectLst/>
                        </a:rPr>
                        <a:t> </a:t>
                      </a:r>
                      <a:r>
                        <a:rPr lang="en-US" sz="1300" kern="100" err="1">
                          <a:effectLst/>
                        </a:rPr>
                        <a:t>chỉ</a:t>
                      </a:r>
                      <a:r>
                        <a:rPr lang="en-US" sz="1300" kern="100">
                          <a:effectLst/>
                        </a:rPr>
                        <a:t> IP </a:t>
                      </a:r>
                      <a:r>
                        <a:rPr lang="en-US" sz="1300" kern="100" err="1">
                          <a:effectLst/>
                        </a:rPr>
                        <a:t>để</a:t>
                      </a:r>
                      <a:r>
                        <a:rPr lang="en-US" sz="1300" kern="100">
                          <a:effectLst/>
                        </a:rPr>
                        <a:t> </a:t>
                      </a:r>
                      <a:r>
                        <a:rPr lang="en-US" sz="1300" kern="100" err="1">
                          <a:effectLst/>
                        </a:rPr>
                        <a:t>thu</a:t>
                      </a:r>
                      <a:r>
                        <a:rPr lang="en-US" sz="1300" kern="100">
                          <a:effectLst/>
                        </a:rPr>
                        <a:t> </a:t>
                      </a:r>
                      <a:r>
                        <a:rPr lang="en-US" sz="1300" kern="100" err="1">
                          <a:effectLst/>
                        </a:rPr>
                        <a:t>thập</a:t>
                      </a:r>
                      <a:r>
                        <a:rPr lang="en-US" sz="1300" kern="100">
                          <a:effectLst/>
                        </a:rPr>
                        <a:t> </a:t>
                      </a:r>
                      <a:r>
                        <a:rPr lang="en-US" sz="1300" kern="100" err="1">
                          <a:effectLst/>
                        </a:rPr>
                        <a:t>thông</a:t>
                      </a:r>
                      <a:r>
                        <a:rPr lang="en-US" sz="1300" kern="100">
                          <a:effectLst/>
                        </a:rPr>
                        <a:t> tin NetBIOS</a:t>
                      </a:r>
                      <a:endParaRPr lang="en-US" sz="1300" kern="100">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174081627"/>
                  </a:ext>
                </a:extLst>
              </a:tr>
              <a:tr h="553073">
                <a:tc>
                  <a:txBody>
                    <a:bodyPr/>
                    <a:lstStyle/>
                    <a:p>
                      <a:pPr algn="just">
                        <a:lnSpc>
                          <a:spcPct val="150000"/>
                        </a:lnSpc>
                        <a:spcBef>
                          <a:spcPts val="720"/>
                        </a:spcBef>
                        <a:spcAft>
                          <a:spcPts val="720"/>
                        </a:spcAft>
                      </a:pPr>
                      <a:r>
                        <a:rPr lang="en-US" sz="1300" kern="100">
                          <a:effectLst/>
                        </a:rPr>
                        <a:t>nmap --script nbstat -p 137 &lt;IP&gt;</a:t>
                      </a:r>
                      <a:endParaRPr lang="en-US" sz="1300" kern="100">
                        <a:effectLst/>
                        <a:latin typeface="Times New Roman" panose="02020603050405020304" pitchFamily="18" charset="0"/>
                        <a:ea typeface="Aptos" panose="020B0004020202020204" pitchFamily="34" charset="0"/>
                      </a:endParaRPr>
                    </a:p>
                  </a:txBody>
                  <a:tcPr marL="68580" marR="68580" marT="0" marB="0"/>
                </a:tc>
                <a:tc>
                  <a:txBody>
                    <a:bodyPr/>
                    <a:lstStyle/>
                    <a:p>
                      <a:pPr algn="just">
                        <a:lnSpc>
                          <a:spcPct val="150000"/>
                        </a:lnSpc>
                        <a:spcBef>
                          <a:spcPts val="720"/>
                        </a:spcBef>
                        <a:spcAft>
                          <a:spcPts val="720"/>
                        </a:spcAft>
                      </a:pPr>
                      <a:r>
                        <a:rPr lang="en-US" sz="1300" kern="100" err="1">
                          <a:effectLst/>
                        </a:rPr>
                        <a:t>Chỉ</a:t>
                      </a:r>
                      <a:r>
                        <a:rPr lang="en-US" sz="1300" kern="100">
                          <a:effectLst/>
                        </a:rPr>
                        <a:t> </a:t>
                      </a:r>
                      <a:r>
                        <a:rPr lang="en-US" sz="1300" kern="100" err="1">
                          <a:effectLst/>
                        </a:rPr>
                        <a:t>định</a:t>
                      </a:r>
                      <a:r>
                        <a:rPr lang="en-US" sz="1300" kern="100">
                          <a:effectLst/>
                        </a:rPr>
                        <a:t> </a:t>
                      </a:r>
                      <a:r>
                        <a:rPr lang="en-US" sz="1300" kern="100" err="1">
                          <a:effectLst/>
                        </a:rPr>
                        <a:t>quét</a:t>
                      </a:r>
                      <a:r>
                        <a:rPr lang="en-US" sz="1300" kern="100">
                          <a:effectLst/>
                        </a:rPr>
                        <a:t> </a:t>
                      </a:r>
                      <a:r>
                        <a:rPr lang="en-US" sz="1300" kern="100" err="1">
                          <a:effectLst/>
                        </a:rPr>
                        <a:t>trên</a:t>
                      </a:r>
                      <a:r>
                        <a:rPr lang="en-US" sz="1300" kern="100">
                          <a:effectLst/>
                        </a:rPr>
                        <a:t> </a:t>
                      </a:r>
                      <a:r>
                        <a:rPr lang="en-US" sz="1300" kern="100" err="1">
                          <a:effectLst/>
                        </a:rPr>
                        <a:t>cổng</a:t>
                      </a:r>
                      <a:r>
                        <a:rPr lang="en-US" sz="1300" kern="100">
                          <a:effectLst/>
                        </a:rPr>
                        <a:t> 137 (NetBIOS Name Service)</a:t>
                      </a:r>
                      <a:endParaRPr lang="en-US" sz="1300" kern="100">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1565068171"/>
                  </a:ext>
                </a:extLst>
              </a:tr>
              <a:tr h="553073">
                <a:tc>
                  <a:txBody>
                    <a:bodyPr/>
                    <a:lstStyle/>
                    <a:p>
                      <a:pPr algn="just">
                        <a:lnSpc>
                          <a:spcPct val="150000"/>
                        </a:lnSpc>
                        <a:spcBef>
                          <a:spcPts val="720"/>
                        </a:spcBef>
                        <a:spcAft>
                          <a:spcPts val="720"/>
                        </a:spcAft>
                      </a:pPr>
                      <a:r>
                        <a:rPr lang="en-US" sz="1300" kern="100">
                          <a:effectLst/>
                        </a:rPr>
                        <a:t>nmap --script nbstat --script-args nbstat.timeout=5 &lt;IP&gt;</a:t>
                      </a:r>
                      <a:endParaRPr lang="en-US" sz="1300" kern="100">
                        <a:effectLst/>
                        <a:latin typeface="Times New Roman" panose="02020603050405020304" pitchFamily="18" charset="0"/>
                        <a:ea typeface="Aptos" panose="020B0004020202020204" pitchFamily="34" charset="0"/>
                      </a:endParaRPr>
                    </a:p>
                  </a:txBody>
                  <a:tcPr marL="68580" marR="68580" marT="0" marB="0"/>
                </a:tc>
                <a:tc>
                  <a:txBody>
                    <a:bodyPr/>
                    <a:lstStyle/>
                    <a:p>
                      <a:pPr algn="just">
                        <a:lnSpc>
                          <a:spcPct val="150000"/>
                        </a:lnSpc>
                        <a:spcBef>
                          <a:spcPts val="720"/>
                        </a:spcBef>
                        <a:spcAft>
                          <a:spcPts val="720"/>
                        </a:spcAft>
                      </a:pPr>
                      <a:r>
                        <a:rPr lang="en-US" sz="1300" kern="100" err="1">
                          <a:effectLst/>
                        </a:rPr>
                        <a:t>Đặt</a:t>
                      </a:r>
                      <a:r>
                        <a:rPr lang="en-US" sz="1300" kern="100">
                          <a:effectLst/>
                        </a:rPr>
                        <a:t> </a:t>
                      </a:r>
                      <a:r>
                        <a:rPr lang="en-US" sz="1300" kern="100" err="1">
                          <a:effectLst/>
                        </a:rPr>
                        <a:t>thời</a:t>
                      </a:r>
                      <a:r>
                        <a:rPr lang="en-US" sz="1300" kern="100">
                          <a:effectLst/>
                        </a:rPr>
                        <a:t> </a:t>
                      </a:r>
                      <a:r>
                        <a:rPr lang="en-US" sz="1300" kern="100" err="1">
                          <a:effectLst/>
                        </a:rPr>
                        <a:t>gian</a:t>
                      </a:r>
                      <a:r>
                        <a:rPr lang="en-US" sz="1300" kern="100">
                          <a:effectLst/>
                        </a:rPr>
                        <a:t> </a:t>
                      </a:r>
                      <a:r>
                        <a:rPr lang="en-US" sz="1300" kern="100" err="1">
                          <a:effectLst/>
                        </a:rPr>
                        <a:t>chờ</a:t>
                      </a:r>
                      <a:r>
                        <a:rPr lang="en-US" sz="1300" kern="100">
                          <a:effectLst/>
                        </a:rPr>
                        <a:t> (timeout) </a:t>
                      </a:r>
                      <a:r>
                        <a:rPr lang="en-US" sz="1300" kern="100" err="1">
                          <a:effectLst/>
                        </a:rPr>
                        <a:t>cho</a:t>
                      </a:r>
                      <a:r>
                        <a:rPr lang="en-US" sz="1300" kern="100">
                          <a:effectLst/>
                        </a:rPr>
                        <a:t> </a:t>
                      </a:r>
                      <a:r>
                        <a:rPr lang="en-US" sz="1300" kern="100" err="1">
                          <a:effectLst/>
                        </a:rPr>
                        <a:t>tập</a:t>
                      </a:r>
                      <a:r>
                        <a:rPr lang="en-US" sz="1300" kern="100">
                          <a:effectLst/>
                        </a:rPr>
                        <a:t> </a:t>
                      </a:r>
                      <a:r>
                        <a:rPr lang="en-US" sz="1300" kern="100" err="1">
                          <a:effectLst/>
                        </a:rPr>
                        <a:t>lệnh</a:t>
                      </a:r>
                      <a:endParaRPr lang="en-US" sz="1300" kern="100">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943520180"/>
                  </a:ext>
                </a:extLst>
              </a:tr>
              <a:tr h="847341">
                <a:tc>
                  <a:txBody>
                    <a:bodyPr/>
                    <a:lstStyle/>
                    <a:p>
                      <a:pPr algn="just">
                        <a:lnSpc>
                          <a:spcPct val="150000"/>
                        </a:lnSpc>
                        <a:spcBef>
                          <a:spcPts val="720"/>
                        </a:spcBef>
                        <a:spcAft>
                          <a:spcPts val="720"/>
                        </a:spcAft>
                      </a:pPr>
                      <a:r>
                        <a:rPr lang="en-US" sz="1300" kern="100" err="1">
                          <a:effectLst/>
                        </a:rPr>
                        <a:t>nmap</a:t>
                      </a:r>
                      <a:r>
                        <a:rPr lang="en-US" sz="1300" kern="100">
                          <a:effectLst/>
                        </a:rPr>
                        <a:t> --script </a:t>
                      </a:r>
                      <a:r>
                        <a:rPr lang="en-US" sz="1300" kern="100" err="1">
                          <a:effectLst/>
                        </a:rPr>
                        <a:t>nbstat</a:t>
                      </a:r>
                      <a:r>
                        <a:rPr lang="en-US" sz="1300" kern="100">
                          <a:effectLst/>
                        </a:rPr>
                        <a:t> -p 137 --script-</a:t>
                      </a:r>
                      <a:r>
                        <a:rPr lang="en-US" sz="1300" kern="100" err="1">
                          <a:effectLst/>
                        </a:rPr>
                        <a:t>args</a:t>
                      </a:r>
                      <a:r>
                        <a:rPr lang="en-US" sz="1300" kern="100">
                          <a:effectLst/>
                        </a:rPr>
                        <a:t> </a:t>
                      </a:r>
                      <a:r>
                        <a:rPr lang="en-US" sz="1300" kern="100" err="1">
                          <a:effectLst/>
                        </a:rPr>
                        <a:t>newtargets</a:t>
                      </a:r>
                      <a:r>
                        <a:rPr lang="en-US" sz="1300" kern="100">
                          <a:effectLst/>
                        </a:rPr>
                        <a:t> &lt;IP&gt;</a:t>
                      </a:r>
                      <a:endParaRPr lang="en-US" sz="1300" kern="100">
                        <a:effectLst/>
                        <a:latin typeface="Times New Roman" panose="02020603050405020304" pitchFamily="18" charset="0"/>
                        <a:ea typeface="Aptos" panose="020B0004020202020204" pitchFamily="34" charset="0"/>
                      </a:endParaRPr>
                    </a:p>
                  </a:txBody>
                  <a:tcPr marL="68580" marR="68580" marT="0" marB="0"/>
                </a:tc>
                <a:tc>
                  <a:txBody>
                    <a:bodyPr/>
                    <a:lstStyle/>
                    <a:p>
                      <a:pPr algn="just">
                        <a:lnSpc>
                          <a:spcPct val="150000"/>
                        </a:lnSpc>
                        <a:spcBef>
                          <a:spcPts val="720"/>
                        </a:spcBef>
                        <a:spcAft>
                          <a:spcPts val="720"/>
                        </a:spcAft>
                      </a:pPr>
                      <a:r>
                        <a:rPr lang="en-US" sz="1300" kern="100" err="1">
                          <a:effectLst/>
                        </a:rPr>
                        <a:t>Tự</a:t>
                      </a:r>
                      <a:r>
                        <a:rPr lang="en-US" sz="1300" kern="100">
                          <a:effectLst/>
                        </a:rPr>
                        <a:t> </a:t>
                      </a:r>
                      <a:r>
                        <a:rPr lang="en-US" sz="1300" kern="100" err="1">
                          <a:effectLst/>
                        </a:rPr>
                        <a:t>động</a:t>
                      </a:r>
                      <a:r>
                        <a:rPr lang="en-US" sz="1300" kern="100">
                          <a:effectLst/>
                        </a:rPr>
                        <a:t> </a:t>
                      </a:r>
                      <a:r>
                        <a:rPr lang="en-US" sz="1300" kern="100" err="1">
                          <a:effectLst/>
                        </a:rPr>
                        <a:t>thêm</a:t>
                      </a:r>
                      <a:r>
                        <a:rPr lang="en-US" sz="1300" kern="100">
                          <a:effectLst/>
                        </a:rPr>
                        <a:t> </a:t>
                      </a:r>
                      <a:r>
                        <a:rPr lang="en-US" sz="1300" kern="100" err="1">
                          <a:effectLst/>
                        </a:rPr>
                        <a:t>các</a:t>
                      </a:r>
                      <a:r>
                        <a:rPr lang="en-US" sz="1300" kern="100">
                          <a:effectLst/>
                        </a:rPr>
                        <a:t> </a:t>
                      </a:r>
                      <a:r>
                        <a:rPr lang="en-US" sz="1300" kern="100" err="1">
                          <a:effectLst/>
                        </a:rPr>
                        <a:t>máy</a:t>
                      </a:r>
                      <a:r>
                        <a:rPr lang="en-US" sz="1300" kern="100">
                          <a:effectLst/>
                        </a:rPr>
                        <a:t> </a:t>
                      </a:r>
                      <a:r>
                        <a:rPr lang="en-US" sz="1300" kern="100" err="1">
                          <a:effectLst/>
                        </a:rPr>
                        <a:t>được</a:t>
                      </a:r>
                      <a:r>
                        <a:rPr lang="en-US" sz="1300" kern="100">
                          <a:effectLst/>
                        </a:rPr>
                        <a:t> </a:t>
                      </a:r>
                      <a:r>
                        <a:rPr lang="en-US" sz="1300" kern="100" err="1">
                          <a:effectLst/>
                        </a:rPr>
                        <a:t>phát</a:t>
                      </a:r>
                      <a:r>
                        <a:rPr lang="en-US" sz="1300" kern="100">
                          <a:effectLst/>
                        </a:rPr>
                        <a:t> </a:t>
                      </a:r>
                      <a:r>
                        <a:rPr lang="en-US" sz="1300" kern="100" err="1">
                          <a:effectLst/>
                        </a:rPr>
                        <a:t>hiện</a:t>
                      </a:r>
                      <a:r>
                        <a:rPr lang="en-US" sz="1300" kern="100">
                          <a:effectLst/>
                        </a:rPr>
                        <a:t> </a:t>
                      </a:r>
                      <a:r>
                        <a:rPr lang="en-US" sz="1300" kern="100" err="1">
                          <a:effectLst/>
                        </a:rPr>
                        <a:t>từ</a:t>
                      </a:r>
                      <a:r>
                        <a:rPr lang="en-US" sz="1300" kern="100">
                          <a:effectLst/>
                        </a:rPr>
                        <a:t> NetBIOS Name Service </a:t>
                      </a:r>
                      <a:r>
                        <a:rPr lang="en-US" sz="1300" kern="100" err="1">
                          <a:effectLst/>
                        </a:rPr>
                        <a:t>vào</a:t>
                      </a:r>
                      <a:r>
                        <a:rPr lang="en-US" sz="1300" kern="100">
                          <a:effectLst/>
                        </a:rPr>
                        <a:t> </a:t>
                      </a:r>
                      <a:r>
                        <a:rPr lang="en-US" sz="1300" kern="100" err="1">
                          <a:effectLst/>
                        </a:rPr>
                        <a:t>danh</a:t>
                      </a:r>
                      <a:r>
                        <a:rPr lang="en-US" sz="1300" kern="100">
                          <a:effectLst/>
                        </a:rPr>
                        <a:t> </a:t>
                      </a:r>
                      <a:r>
                        <a:rPr lang="en-US" sz="1300" kern="100" err="1">
                          <a:effectLst/>
                        </a:rPr>
                        <a:t>sách</a:t>
                      </a:r>
                      <a:r>
                        <a:rPr lang="en-US" sz="1300" kern="100">
                          <a:effectLst/>
                        </a:rPr>
                        <a:t> </a:t>
                      </a:r>
                      <a:r>
                        <a:rPr lang="en-US" sz="1300" kern="100" err="1">
                          <a:effectLst/>
                        </a:rPr>
                        <a:t>mục</a:t>
                      </a:r>
                      <a:r>
                        <a:rPr lang="en-US" sz="1300" kern="100">
                          <a:effectLst/>
                        </a:rPr>
                        <a:t> </a:t>
                      </a:r>
                      <a:r>
                        <a:rPr lang="en-US" sz="1300" kern="100" err="1">
                          <a:effectLst/>
                        </a:rPr>
                        <a:t>tiêu</a:t>
                      </a:r>
                      <a:r>
                        <a:rPr lang="en-US" sz="1300" kern="100">
                          <a:effectLst/>
                        </a:rPr>
                        <a:t> </a:t>
                      </a:r>
                      <a:r>
                        <a:rPr lang="en-US" sz="1300" kern="100" err="1">
                          <a:effectLst/>
                        </a:rPr>
                        <a:t>quét</a:t>
                      </a:r>
                      <a:r>
                        <a:rPr lang="en-US" sz="1300" kern="100">
                          <a:effectLst/>
                        </a:rPr>
                        <a:t> </a:t>
                      </a:r>
                      <a:r>
                        <a:rPr lang="en-US" sz="1300" kern="100" err="1">
                          <a:effectLst/>
                        </a:rPr>
                        <a:t>tiếp</a:t>
                      </a:r>
                      <a:r>
                        <a:rPr lang="en-US" sz="1300" kern="100">
                          <a:effectLst/>
                        </a:rPr>
                        <a:t> </a:t>
                      </a:r>
                      <a:r>
                        <a:rPr lang="en-US" sz="1300" kern="100" err="1">
                          <a:effectLst/>
                        </a:rPr>
                        <a:t>theo</a:t>
                      </a:r>
                      <a:endParaRPr lang="en-US" sz="1300" kern="100">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478585964"/>
                  </a:ext>
                </a:extLst>
              </a:tr>
            </a:tbl>
          </a:graphicData>
        </a:graphic>
      </p:graphicFrame>
      <p:sp>
        <p:nvSpPr>
          <p:cNvPr id="3" name="Google Shape;243;p31">
            <a:extLst>
              <a:ext uri="{FF2B5EF4-FFF2-40B4-BE49-F238E27FC236}">
                <a16:creationId xmlns:a16="http://schemas.microsoft.com/office/drawing/2014/main" id="{3A95236F-46FB-1A5A-CEFC-895FB8E27F10}"/>
              </a:ext>
            </a:extLst>
          </p:cNvPr>
          <p:cNvSpPr txBox="1">
            <a:spLocks/>
          </p:cNvSpPr>
          <p:nvPr/>
        </p:nvSpPr>
        <p:spPr>
          <a:xfrm>
            <a:off x="488061" y="1246468"/>
            <a:ext cx="8167878" cy="2118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Ưu điểm:</a:t>
            </a:r>
          </a:p>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 Tự động hóa quy trình.</a:t>
            </a:r>
          </a:p>
          <a:p>
            <a:pPr marL="152400" indent="0" algn="just" fontAlgn="base">
              <a:lnSpc>
                <a:spcPct val="150000"/>
              </a:lnSpc>
              <a:spcBef>
                <a:spcPts val="400"/>
              </a:spcBef>
            </a:pPr>
            <a:r>
              <a:rPr lang="vi-VN" sz="1800">
                <a:solidFill>
                  <a:srgbClr val="333333"/>
                </a:solidFill>
                <a:latin typeface="Open Sans" panose="020B0606030504020204" pitchFamily="34" charset="0"/>
                <a:ea typeface="Open Sans" panose="020B0606030504020204" pitchFamily="34" charset="0"/>
                <a:cs typeface="Open Sans" panose="020B0606030504020204" pitchFamily="34" charset="0"/>
              </a:rPr>
              <a:t>     + </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Phân tích chi tiết và chính xác.</a:t>
            </a:r>
          </a:p>
          <a:p>
            <a:pPr marL="152400" indent="0" algn="just" fontAlgn="base">
              <a:lnSpc>
                <a:spcPct val="150000"/>
              </a:lnSpc>
              <a:spcBef>
                <a:spcPts val="400"/>
              </a:spcBef>
            </a:pPr>
            <a:r>
              <a:rPr lang="vi-VN" sz="1800">
                <a:solidFill>
                  <a:srgbClr val="333333"/>
                </a:solidFill>
                <a:latin typeface="Open Sans" panose="020B0606030504020204" pitchFamily="34" charset="0"/>
                <a:ea typeface="Open Sans" panose="020B0606030504020204" pitchFamily="34" charset="0"/>
                <a:cs typeface="Open Sans" panose="020B0606030504020204" pitchFamily="34" charset="0"/>
              </a:rPr>
              <a:t>     + </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Khả năng mở rộng và quét hàng loạt dải địa chỉ </a:t>
            </a:r>
          </a:p>
          <a:p>
            <a:pPr marL="152400" indent="0" algn="just" fontAlgn="base">
              <a:lnSpc>
                <a:spcPct val="150000"/>
              </a:lnSpc>
              <a:spcBef>
                <a:spcPts val="400"/>
              </a:spcBef>
            </a:pPr>
            <a:r>
              <a:rPr lang="vi-VN" sz="1800">
                <a:solidFill>
                  <a:srgbClr val="333333"/>
                </a:solidFill>
                <a:latin typeface="Open Sans" panose="020B0606030504020204" pitchFamily="34" charset="0"/>
                <a:ea typeface="Open Sans" panose="020B0606030504020204" pitchFamily="34" charset="0"/>
                <a:cs typeface="Open Sans" panose="020B0606030504020204" pitchFamily="34" charset="0"/>
              </a:rPr>
              <a:t>- </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Nhược điểm: Tăng thời gian quét Khi quét trên dải mạng lớn hoặc nhiều mục tiêu.</a:t>
            </a:r>
          </a:p>
        </p:txBody>
      </p:sp>
      <p:pic>
        <p:nvPicPr>
          <p:cNvPr id="8" name="Picture 7">
            <a:extLst>
              <a:ext uri="{FF2B5EF4-FFF2-40B4-BE49-F238E27FC236}">
                <a16:creationId xmlns:a16="http://schemas.microsoft.com/office/drawing/2014/main" id="{45CC4D64-1A27-A344-6F40-9CFE9E9978A8}"/>
              </a:ext>
            </a:extLst>
          </p:cNvPr>
          <p:cNvPicPr>
            <a:picLocks noChangeAspect="1"/>
          </p:cNvPicPr>
          <p:nvPr/>
        </p:nvPicPr>
        <p:blipFill>
          <a:blip r:embed="rId5"/>
          <a:stretch>
            <a:fillRect/>
          </a:stretch>
        </p:blipFill>
        <p:spPr>
          <a:xfrm>
            <a:off x="1023442" y="961800"/>
            <a:ext cx="7097115" cy="3219899"/>
          </a:xfrm>
          <a:prstGeom prst="rect">
            <a:avLst/>
          </a:prstGeom>
        </p:spPr>
      </p:pic>
      <p:pic>
        <p:nvPicPr>
          <p:cNvPr id="10" name="Picture 9">
            <a:extLst>
              <a:ext uri="{FF2B5EF4-FFF2-40B4-BE49-F238E27FC236}">
                <a16:creationId xmlns:a16="http://schemas.microsoft.com/office/drawing/2014/main" id="{EA4E03FC-BD19-B2A4-771F-681D3D75E525}"/>
              </a:ext>
            </a:extLst>
          </p:cNvPr>
          <p:cNvPicPr>
            <a:picLocks noChangeAspect="1"/>
          </p:cNvPicPr>
          <p:nvPr/>
        </p:nvPicPr>
        <p:blipFill>
          <a:blip r:embed="rId6"/>
          <a:stretch>
            <a:fillRect/>
          </a:stretch>
        </p:blipFill>
        <p:spPr>
          <a:xfrm>
            <a:off x="2085628" y="1519090"/>
            <a:ext cx="4972744" cy="2105319"/>
          </a:xfrm>
          <a:prstGeom prst="rect">
            <a:avLst/>
          </a:prstGeom>
        </p:spPr>
      </p:pic>
      <p:sp>
        <p:nvSpPr>
          <p:cNvPr id="5" name="Slide Number Placeholder 4">
            <a:extLst>
              <a:ext uri="{FF2B5EF4-FFF2-40B4-BE49-F238E27FC236}">
                <a16:creationId xmlns:a16="http://schemas.microsoft.com/office/drawing/2014/main" id="{1C9E244D-8E7B-5330-927A-2DF7D03C5DF1}"/>
              </a:ext>
            </a:extLst>
          </p:cNvPr>
          <p:cNvSpPr>
            <a:spLocks noGrp="1"/>
          </p:cNvSpPr>
          <p:nvPr>
            <p:ph type="sldNum" sz="quarter" idx="4"/>
          </p:nvPr>
        </p:nvSpPr>
        <p:spPr/>
        <p:txBody>
          <a:bodyPr/>
          <a:lstStyle/>
          <a:p>
            <a:fld id="{CF8920F0-685D-4D8A-A9EF-3EE1A60245BD}" type="slidenum">
              <a:rPr lang="en-US" smtClean="0"/>
              <a:pPr/>
              <a:t>7</a:t>
            </a:fld>
            <a:endParaRPr lang="en-US"/>
          </a:p>
        </p:txBody>
      </p:sp>
    </p:spTree>
    <p:extLst>
      <p:ext uri="{BB962C8B-B14F-4D97-AF65-F5344CB8AC3E}">
        <p14:creationId xmlns:p14="http://schemas.microsoft.com/office/powerpoint/2010/main" val="8786394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2"/>
                                        </p:tgtEl>
                                        <p:attrNameLst>
                                          <p:attrName>ppt_w</p:attrName>
                                        </p:attrNameLst>
                                      </p:cBhvr>
                                      <p:tavLst>
                                        <p:tav tm="0">
                                          <p:val>
                                            <p:strVal val="ppt_w"/>
                                          </p:val>
                                        </p:tav>
                                        <p:tav tm="100000">
                                          <p:val>
                                            <p:fltVal val="0"/>
                                          </p:val>
                                        </p:tav>
                                      </p:tavLst>
                                    </p:anim>
                                    <p:anim calcmode="lin" valueType="num">
                                      <p:cBhvr>
                                        <p:cTn id="17" dur="500"/>
                                        <p:tgtEl>
                                          <p:spTgt spid="2"/>
                                        </p:tgtEl>
                                        <p:attrNameLst>
                                          <p:attrName>ppt_h</p:attrName>
                                        </p:attrNameLst>
                                      </p:cBhvr>
                                      <p:tavLst>
                                        <p:tav tm="0">
                                          <p:val>
                                            <p:strVal val="ppt_h"/>
                                          </p:val>
                                        </p:tav>
                                        <p:tav tm="100000">
                                          <p:val>
                                            <p:fltVal val="0"/>
                                          </p:val>
                                        </p:tav>
                                      </p:tavLst>
                                    </p:anim>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243">
                                            <p:txEl>
                                              <p:pRg st="0" end="0"/>
                                            </p:txEl>
                                          </p:spTgt>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1" presetClass="exit" presetSubtype="1" fill="hold" nodeType="clickEffect">
                                  <p:stCondLst>
                                    <p:cond delay="0"/>
                                  </p:stCondLst>
                                  <p:childTnLst>
                                    <p:animEffect transition="out" filter="wheel(1)">
                                      <p:cBhvr>
                                        <p:cTn id="43" dur="2000"/>
                                        <p:tgtEl>
                                          <p:spTgt spid="10"/>
                                        </p:tgtEl>
                                      </p:cBhvr>
                                    </p:animEffect>
                                    <p:set>
                                      <p:cBhvr>
                                        <p:cTn id="44" dur="1" fill="hold">
                                          <p:stCondLst>
                                            <p:cond delay="19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xit" presetSubtype="21" fill="hold" grpId="1" nodeType="clickEffect">
                                  <p:stCondLst>
                                    <p:cond delay="0"/>
                                  </p:stCondLst>
                                  <p:childTnLst>
                                    <p:animEffect transition="out" filter="barn(inVertical)">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build="p"/>
      <p:bldP spid="7" grpId="0"/>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8AF9E7B-A389-74EA-C6FC-93A435AC1F19}"/>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B95D1801-B9F4-D0E9-B4DC-7646E0464641}"/>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1554CEAA-A108-E657-7314-C5509F494582}"/>
              </a:ext>
            </a:extLst>
          </p:cNvPr>
          <p:cNvSpPr txBox="1">
            <a:spLocks noGrp="1"/>
          </p:cNvSpPr>
          <p:nvPr>
            <p:ph type="subTitle" idx="1"/>
          </p:nvPr>
        </p:nvSpPr>
        <p:spPr>
          <a:xfrm>
            <a:off x="624329" y="817951"/>
            <a:ext cx="584007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Công cụ </a:t>
            </a:r>
            <a:r>
              <a:rPr lang="vi-VN" sz="2000" b="1" err="1">
                <a:latin typeface="Segoe UI" panose="020B0502040204020203" pitchFamily="34" charset="0"/>
                <a:cs typeface="Segoe UI" panose="020B0502040204020203" pitchFamily="34" charset="0"/>
              </a:rPr>
              <a:t>NetBios</a:t>
            </a:r>
            <a:r>
              <a:rPr lang="vi-VN" sz="2000" b="1">
                <a:latin typeface="Segoe UI" panose="020B0502040204020203" pitchFamily="34" charset="0"/>
                <a:cs typeface="Segoe UI" panose="020B0502040204020203" pitchFamily="34" charset="0"/>
              </a:rPr>
              <a:t> </a:t>
            </a:r>
            <a:r>
              <a:rPr lang="vi-VN" sz="2000" b="1" err="1">
                <a:latin typeface="Segoe UI" panose="020B0502040204020203" pitchFamily="34" charset="0"/>
                <a:cs typeface="Segoe UI" panose="020B0502040204020203" pitchFamily="34" charset="0"/>
              </a:rPr>
              <a:t>Enumerator</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DBC8E87-CDE1-AC29-1F20-E1FA6B6D0AA8}"/>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56F04C54-88B0-8053-7D01-5C03C3FD880B}"/>
              </a:ext>
            </a:extLst>
          </p:cNvPr>
          <p:cNvSpPr txBox="1">
            <a:spLocks/>
          </p:cNvSpPr>
          <p:nvPr/>
        </p:nvSpPr>
        <p:spPr>
          <a:xfrm>
            <a:off x="3395724" y="291624"/>
            <a:ext cx="2352552"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a:solidFill>
                  <a:schemeClr val="accent2">
                    <a:lumMod val="90000"/>
                    <a:lumOff val="10000"/>
                  </a:schemeClr>
                </a:solidFill>
                <a:latin typeface="Segoe UI" panose="020B0502040204020203" pitchFamily="34" charset="0"/>
                <a:cs typeface="Segoe UI" panose="020B0502040204020203" pitchFamily="34" charset="0"/>
              </a:rPr>
              <a:t>2. NETBIOS</a:t>
            </a:r>
          </a:p>
        </p:txBody>
      </p:sp>
      <p:sp>
        <p:nvSpPr>
          <p:cNvPr id="7" name="Google Shape;243;p31">
            <a:extLst>
              <a:ext uri="{FF2B5EF4-FFF2-40B4-BE49-F238E27FC236}">
                <a16:creationId xmlns:a16="http://schemas.microsoft.com/office/drawing/2014/main" id="{A77D453B-E02B-0220-AFCC-0C48FEA21705}"/>
              </a:ext>
            </a:extLst>
          </p:cNvPr>
          <p:cNvSpPr txBox="1">
            <a:spLocks/>
          </p:cNvSpPr>
          <p:nvPr/>
        </p:nvSpPr>
        <p:spPr>
          <a:xfrm>
            <a:off x="488061" y="1246469"/>
            <a:ext cx="8167878" cy="1375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NetBIOS</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Enumerator</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là một công cụ cho phép sử dụng hỗ trợ mạng từ xa và một số các kỹ thuật khác như SMB (Khối tin nhắn máy chủ). Nó được sử dụng để liệt kê các chi tiết như Tên </a:t>
            </a:r>
            <a:r>
              <a:rPr lang="vi-VN" sz="1800" b="0" i="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NetBIOS</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tên người dùng, tên miền và địa chỉ MAC cho một dải IP nhất định</a:t>
            </a:r>
          </a:p>
        </p:txBody>
      </p:sp>
      <p:pic>
        <p:nvPicPr>
          <p:cNvPr id="2" name="Picture 1" descr="A screenshot of a computer&#10;&#10;Description automatically generated">
            <a:extLst>
              <a:ext uri="{FF2B5EF4-FFF2-40B4-BE49-F238E27FC236}">
                <a16:creationId xmlns:a16="http://schemas.microsoft.com/office/drawing/2014/main" id="{F35EFD99-58B6-135B-67A0-6BED0120009A}"/>
              </a:ext>
            </a:extLst>
          </p:cNvPr>
          <p:cNvPicPr>
            <a:picLocks noChangeAspect="1"/>
          </p:cNvPicPr>
          <p:nvPr/>
        </p:nvPicPr>
        <p:blipFill>
          <a:blip r:embed="rId5"/>
          <a:srcRect b="47238"/>
          <a:stretch/>
        </p:blipFill>
        <p:spPr>
          <a:xfrm>
            <a:off x="624329" y="1298265"/>
            <a:ext cx="8119777" cy="3225586"/>
          </a:xfrm>
          <a:prstGeom prst="rect">
            <a:avLst/>
          </a:prstGeom>
          <a:ln>
            <a:solidFill>
              <a:schemeClr val="tx1"/>
            </a:solidFill>
          </a:ln>
        </p:spPr>
      </p:pic>
      <p:sp>
        <p:nvSpPr>
          <p:cNvPr id="3" name="Google Shape;243;p31">
            <a:extLst>
              <a:ext uri="{FF2B5EF4-FFF2-40B4-BE49-F238E27FC236}">
                <a16:creationId xmlns:a16="http://schemas.microsoft.com/office/drawing/2014/main" id="{4B9F1E6B-4DB2-4AF6-738B-4D96814AA483}"/>
              </a:ext>
            </a:extLst>
          </p:cNvPr>
          <p:cNvSpPr txBox="1">
            <a:spLocks/>
          </p:cNvSpPr>
          <p:nvPr/>
        </p:nvSpPr>
        <p:spPr>
          <a:xfrm>
            <a:off x="488061" y="1246468"/>
            <a:ext cx="8167878" cy="2859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 Ưu điểm:</a:t>
            </a:r>
          </a:p>
          <a:p>
            <a:pPr marL="152400" indent="0" algn="just" fontAlgn="base">
              <a:lnSpc>
                <a:spcPct val="150000"/>
              </a:lnSpc>
              <a:spcBef>
                <a:spcPts val="400"/>
              </a:spcBef>
            </a:pP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 Tự động hóa quy trình.</a:t>
            </a:r>
          </a:p>
          <a:p>
            <a:pPr marL="152400" indent="0" algn="just" fontAlgn="base">
              <a:lnSpc>
                <a:spcPct val="150000"/>
              </a:lnSpc>
              <a:spcBef>
                <a:spcPts val="400"/>
              </a:spcBef>
            </a:pPr>
            <a:r>
              <a:rPr lang="vi-VN" sz="1800">
                <a:solidFill>
                  <a:srgbClr val="333333"/>
                </a:solidFill>
                <a:latin typeface="Open Sans" panose="020B0606030504020204" pitchFamily="34" charset="0"/>
                <a:ea typeface="Open Sans" panose="020B0606030504020204" pitchFamily="34" charset="0"/>
                <a:cs typeface="Open Sans" panose="020B0606030504020204" pitchFamily="34" charset="0"/>
              </a:rPr>
              <a:t>     + </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Phân tích chi tiết và chính xác.</a:t>
            </a:r>
          </a:p>
          <a:p>
            <a:pPr marL="152400" indent="0" algn="just" fontAlgn="base">
              <a:lnSpc>
                <a:spcPct val="150000"/>
              </a:lnSpc>
              <a:spcBef>
                <a:spcPts val="400"/>
              </a:spcBef>
            </a:pPr>
            <a:r>
              <a:rPr lang="vi-VN" sz="1800">
                <a:solidFill>
                  <a:srgbClr val="333333"/>
                </a:solidFill>
                <a:latin typeface="Open Sans" panose="020B0606030504020204" pitchFamily="34" charset="0"/>
                <a:ea typeface="Open Sans" panose="020B0606030504020204" pitchFamily="34" charset="0"/>
                <a:cs typeface="Open Sans" panose="020B0606030504020204" pitchFamily="34" charset="0"/>
              </a:rPr>
              <a:t>     + </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Quét đa mục tiêu</a:t>
            </a:r>
          </a:p>
          <a:p>
            <a:pPr marL="152400" indent="0" algn="just" fontAlgn="base">
              <a:lnSpc>
                <a:spcPct val="150000"/>
              </a:lnSpc>
              <a:spcBef>
                <a:spcPts val="400"/>
              </a:spcBef>
            </a:pPr>
            <a:r>
              <a:rPr lang="vi-VN" sz="1800">
                <a:solidFill>
                  <a:srgbClr val="333333"/>
                </a:solidFill>
                <a:latin typeface="Open Sans" panose="020B0606030504020204" pitchFamily="34" charset="0"/>
                <a:ea typeface="Open Sans" panose="020B0606030504020204" pitchFamily="34" charset="0"/>
                <a:cs typeface="Open Sans" panose="020B0606030504020204" pitchFamily="34" charset="0"/>
              </a:rPr>
              <a:t>     + </a:t>
            </a:r>
            <a:r>
              <a:rPr lang="vi-VN" sz="1800" b="0" i="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Đơn giản và dễ sử dụng vì có GUI</a:t>
            </a:r>
          </a:p>
        </p:txBody>
      </p:sp>
      <p:sp>
        <p:nvSpPr>
          <p:cNvPr id="5" name="Google Shape;243;p31">
            <a:extLst>
              <a:ext uri="{FF2B5EF4-FFF2-40B4-BE49-F238E27FC236}">
                <a16:creationId xmlns:a16="http://schemas.microsoft.com/office/drawing/2014/main" id="{3D5A0ABE-FF97-5BA6-878D-3BCAC6C4F9E7}"/>
              </a:ext>
            </a:extLst>
          </p:cNvPr>
          <p:cNvSpPr txBox="1">
            <a:spLocks/>
          </p:cNvSpPr>
          <p:nvPr/>
        </p:nvSpPr>
        <p:spPr>
          <a:xfrm>
            <a:off x="624329" y="801352"/>
            <a:ext cx="5840070"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sz="2000" b="1">
                <a:latin typeface="Segoe UI" panose="020B0502040204020203" pitchFamily="34" charset="0"/>
                <a:cs typeface="Segoe UI" panose="020B0502040204020203" pitchFamily="34" charset="0"/>
              </a:rPr>
              <a:t>Các công cụ khác:</a:t>
            </a:r>
            <a:endParaRPr lang="vi-VN" sz="2000">
              <a:latin typeface="Segoe UI" panose="020B0502040204020203" pitchFamily="34" charset="0"/>
              <a:cs typeface="Segoe UI" panose="020B0502040204020203" pitchFamily="34" charset="0"/>
            </a:endParaRPr>
          </a:p>
        </p:txBody>
      </p:sp>
      <p:sp>
        <p:nvSpPr>
          <p:cNvPr id="9" name="Google Shape;243;p31">
            <a:extLst>
              <a:ext uri="{FF2B5EF4-FFF2-40B4-BE49-F238E27FC236}">
                <a16:creationId xmlns:a16="http://schemas.microsoft.com/office/drawing/2014/main" id="{967705D3-3A7C-9E06-A2FD-9AAD8A8F4620}"/>
              </a:ext>
            </a:extLst>
          </p:cNvPr>
          <p:cNvSpPr txBox="1">
            <a:spLocks/>
          </p:cNvSpPr>
          <p:nvPr/>
        </p:nvSpPr>
        <p:spPr>
          <a:xfrm>
            <a:off x="351793" y="1246467"/>
            <a:ext cx="8167878" cy="3682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spcBef>
                <a:spcPts val="400"/>
              </a:spcBef>
            </a:pP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r>
              <a:rPr lang="vi-VN"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nmblookup</a:t>
            </a: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truy vấn </a:t>
            </a:r>
            <a:r>
              <a:rPr lang="vi-VN"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NetBIOS</a:t>
            </a: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r>
              <a:rPr lang="vi-VN"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Name</a:t>
            </a: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r>
              <a:rPr lang="vi-VN"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Service</a:t>
            </a: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và ngược lại</a:t>
            </a:r>
          </a:p>
          <a:p>
            <a:pPr marL="152400" indent="0" algn="just" fontAlgn="base">
              <a:spcBef>
                <a:spcPts val="400"/>
              </a:spcBef>
            </a:pPr>
            <a:r>
              <a:rPr lang="vi-VN">
                <a:solidFill>
                  <a:srgbClr val="333333"/>
                </a:solidFill>
                <a:latin typeface="Open Sans" panose="020B0606030504020204" pitchFamily="34" charset="0"/>
                <a:ea typeface="Open Sans" panose="020B0606030504020204" pitchFamily="34" charset="0"/>
                <a:cs typeface="Open Sans" panose="020B0606030504020204" pitchFamily="34" charset="0"/>
              </a:rPr>
              <a:t>- </a:t>
            </a:r>
            <a:r>
              <a:rPr lang="vi-VN" err="1">
                <a:solidFill>
                  <a:srgbClr val="333333"/>
                </a:solidFill>
                <a:latin typeface="Open Sans" panose="020B0606030504020204" pitchFamily="34" charset="0"/>
                <a:ea typeface="Open Sans" panose="020B0606030504020204" pitchFamily="34" charset="0"/>
                <a:cs typeface="Open Sans" panose="020B0606030504020204" pitchFamily="34" charset="0"/>
              </a:rPr>
              <a:t>nbtscan</a:t>
            </a:r>
            <a:r>
              <a:rPr lang="vi-VN">
                <a:solidFill>
                  <a:srgbClr val="333333"/>
                </a:solidFill>
                <a:latin typeface="Open Sans" panose="020B0606030504020204" pitchFamily="34" charset="0"/>
                <a:ea typeface="Open Sans" panose="020B0606030504020204" pitchFamily="34" charset="0"/>
                <a:cs typeface="Open Sans" panose="020B0606030504020204" pitchFamily="34" charset="0"/>
              </a:rPr>
              <a:t>: quét phạm vi địa chỉ IP và liệt kê thông tin </a:t>
            </a:r>
            <a:r>
              <a:rPr lang="vi-VN" err="1">
                <a:solidFill>
                  <a:srgbClr val="333333"/>
                </a:solidFill>
                <a:latin typeface="Open Sans" panose="020B0606030504020204" pitchFamily="34" charset="0"/>
                <a:ea typeface="Open Sans" panose="020B0606030504020204" pitchFamily="34" charset="0"/>
                <a:cs typeface="Open Sans" panose="020B0606030504020204" pitchFamily="34" charset="0"/>
              </a:rPr>
              <a:t>NetBIOS</a:t>
            </a:r>
            <a:r>
              <a:rPr lang="vi-VN">
                <a:solidFill>
                  <a:srgbClr val="333333"/>
                </a:solidFill>
                <a:latin typeface="Open Sans" panose="020B0606030504020204" pitchFamily="34" charset="0"/>
                <a:ea typeface="Open Sans" panose="020B0606030504020204" pitchFamily="34" charset="0"/>
                <a:cs typeface="Open Sans" panose="020B0606030504020204" pitchFamily="34" charset="0"/>
              </a:rPr>
              <a:t> của các máy trong mạng</a:t>
            </a:r>
          </a:p>
          <a:p>
            <a:pPr marL="152400" indent="0" algn="just" fontAlgn="base">
              <a:spcBef>
                <a:spcPts val="400"/>
              </a:spcBef>
            </a:pP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r>
              <a:rPr lang="vi-VN"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net</a:t>
            </a: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r>
              <a:rPr lang="vi-VN"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view</a:t>
            </a: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công cụ dòng lệnh hiển thị danh sách các máy tính trong một </a:t>
            </a:r>
            <a:r>
              <a:rPr lang="vi-VN"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workgroups</a:t>
            </a: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p>
          <a:p>
            <a:pPr marL="152400" indent="0" algn="just" fontAlgn="base">
              <a:spcBef>
                <a:spcPts val="400"/>
              </a:spcBef>
            </a:pP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p>
          <a:p>
            <a:pPr marL="152400" indent="0" algn="just" fontAlgn="base">
              <a:spcBef>
                <a:spcPts val="400"/>
              </a:spcBef>
            </a:pPr>
            <a:endPar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152400" indent="0" algn="just" fontAlgn="base">
              <a:spcBef>
                <a:spcPts val="400"/>
              </a:spcBef>
            </a:pP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p>
        </p:txBody>
      </p:sp>
      <p:sp>
        <p:nvSpPr>
          <p:cNvPr id="8" name="Google Shape;243;p31">
            <a:extLst>
              <a:ext uri="{FF2B5EF4-FFF2-40B4-BE49-F238E27FC236}">
                <a16:creationId xmlns:a16="http://schemas.microsoft.com/office/drawing/2014/main" id="{D339BB0A-B5D0-D848-DC1B-81A53D1AA879}"/>
              </a:ext>
            </a:extLst>
          </p:cNvPr>
          <p:cNvSpPr txBox="1">
            <a:spLocks/>
          </p:cNvSpPr>
          <p:nvPr/>
        </p:nvSpPr>
        <p:spPr>
          <a:xfrm>
            <a:off x="624329" y="801352"/>
            <a:ext cx="5840070"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sz="2000" b="1">
                <a:latin typeface="Segoe UI" panose="020B0502040204020203" pitchFamily="34" charset="0"/>
                <a:cs typeface="Segoe UI" panose="020B0502040204020203" pitchFamily="34" charset="0"/>
              </a:rPr>
              <a:t>Các</a:t>
            </a:r>
            <a:r>
              <a:rPr lang="en-US" sz="2000" b="1">
                <a:latin typeface="Segoe UI" panose="020B0502040204020203" pitchFamily="34" charset="0"/>
                <a:cs typeface="Segoe UI" panose="020B0502040204020203" pitchFamily="34" charset="0"/>
              </a:rPr>
              <a:t>h</a:t>
            </a:r>
            <a:r>
              <a:rPr lang="vi-VN" sz="2000" b="1">
                <a:latin typeface="Segoe UI" panose="020B0502040204020203" pitchFamily="34" charset="0"/>
                <a:cs typeface="Segoe UI" panose="020B0502040204020203" pitchFamily="34" charset="0"/>
              </a:rPr>
              <a:t> </a:t>
            </a:r>
            <a:r>
              <a:rPr lang="en-US" sz="2000" b="1" err="1">
                <a:latin typeface="Segoe UI" panose="020B0502040204020203" pitchFamily="34" charset="0"/>
                <a:cs typeface="Segoe UI" panose="020B0502040204020203" pitchFamily="34" charset="0"/>
              </a:rPr>
              <a:t>phòng</a:t>
            </a:r>
            <a:r>
              <a:rPr lang="en-US" sz="2000" b="1">
                <a:latin typeface="Segoe UI" panose="020B0502040204020203" pitchFamily="34" charset="0"/>
                <a:cs typeface="Segoe UI" panose="020B0502040204020203" pitchFamily="34" charset="0"/>
              </a:rPr>
              <a:t> </a:t>
            </a:r>
            <a:r>
              <a:rPr lang="en-US" sz="2000" b="1" err="1">
                <a:latin typeface="Segoe UI" panose="020B0502040204020203" pitchFamily="34" charset="0"/>
                <a:cs typeface="Segoe UI" panose="020B0502040204020203" pitchFamily="34" charset="0"/>
              </a:rPr>
              <a:t>tránh</a:t>
            </a:r>
            <a:r>
              <a:rPr lang="en-US" sz="2000" b="1">
                <a:latin typeface="Segoe UI" panose="020B0502040204020203" pitchFamily="34" charset="0"/>
                <a:cs typeface="Segoe UI" panose="020B0502040204020203" pitchFamily="34" charset="0"/>
              </a:rPr>
              <a:t> </a:t>
            </a:r>
            <a:r>
              <a:rPr lang="en-US" sz="2000" b="1" err="1">
                <a:latin typeface="Segoe UI" panose="020B0502040204020203" pitchFamily="34" charset="0"/>
                <a:cs typeface="Segoe UI" panose="020B0502040204020203" pitchFamily="34" charset="0"/>
              </a:rPr>
              <a:t>NetBios</a:t>
            </a:r>
            <a:r>
              <a:rPr lang="en-US" sz="2000" b="1">
                <a:latin typeface="Segoe UI" panose="020B0502040204020203" pitchFamily="34" charset="0"/>
                <a:cs typeface="Segoe UI" panose="020B0502040204020203" pitchFamily="34" charset="0"/>
              </a:rPr>
              <a:t> Enumeration:</a:t>
            </a:r>
            <a:endParaRPr lang="vi-VN" sz="2000">
              <a:latin typeface="Segoe UI" panose="020B0502040204020203" pitchFamily="34" charset="0"/>
              <a:cs typeface="Segoe UI" panose="020B0502040204020203" pitchFamily="34" charset="0"/>
            </a:endParaRPr>
          </a:p>
        </p:txBody>
      </p:sp>
      <p:sp>
        <p:nvSpPr>
          <p:cNvPr id="11" name="Google Shape;243;p31">
            <a:extLst>
              <a:ext uri="{FF2B5EF4-FFF2-40B4-BE49-F238E27FC236}">
                <a16:creationId xmlns:a16="http://schemas.microsoft.com/office/drawing/2014/main" id="{88E430F8-F06A-54E2-0E12-CEE9B2851314}"/>
              </a:ext>
            </a:extLst>
          </p:cNvPr>
          <p:cNvSpPr txBox="1">
            <a:spLocks/>
          </p:cNvSpPr>
          <p:nvPr/>
        </p:nvSpPr>
        <p:spPr>
          <a:xfrm>
            <a:off x="351793" y="1206313"/>
            <a:ext cx="8167878" cy="3682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438150" indent="-285750" algn="just" fontAlgn="base">
              <a:spcBef>
                <a:spcPts val="400"/>
              </a:spcBef>
              <a:buFontTx/>
              <a:buChar char="-"/>
            </a:pPr>
            <a:r>
              <a:rPr lang="en-US" err="1">
                <a:latin typeface="Open Sans" panose="020B0606030504020204" pitchFamily="34" charset="0"/>
                <a:ea typeface="Open Sans" panose="020B0606030504020204" pitchFamily="34" charset="0"/>
                <a:cs typeface="Open Sans" panose="020B0606030504020204" pitchFamily="34" charset="0"/>
              </a:rPr>
              <a:t>Vô</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hiệu</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hóa</a:t>
            </a:r>
            <a:r>
              <a:rPr lang="en-US">
                <a:latin typeface="Open Sans" panose="020B0606030504020204" pitchFamily="34" charset="0"/>
                <a:ea typeface="Open Sans" panose="020B0606030504020204" pitchFamily="34" charset="0"/>
                <a:cs typeface="Open Sans" panose="020B0606030504020204" pitchFamily="34" charset="0"/>
              </a:rPr>
              <a:t> NetBIOS </a:t>
            </a:r>
            <a:r>
              <a:rPr lang="en-US" err="1">
                <a:latin typeface="Open Sans" panose="020B0606030504020204" pitchFamily="34" charset="0"/>
                <a:ea typeface="Open Sans" panose="020B0606030504020204" pitchFamily="34" charset="0"/>
                <a:cs typeface="Open Sans" panose="020B0606030504020204" pitchFamily="34" charset="0"/>
              </a:rPr>
              <a:t>nếu</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không</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cần</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thiết</a:t>
            </a:r>
            <a:r>
              <a:rPr lang="en-US">
                <a:latin typeface="Open Sans" panose="020B0606030504020204" pitchFamily="34" charset="0"/>
                <a:ea typeface="Open Sans" panose="020B0606030504020204" pitchFamily="34" charset="0"/>
                <a:cs typeface="Open Sans" panose="020B0606030504020204" pitchFamily="34" charset="0"/>
              </a:rPr>
              <a:t>: </a:t>
            </a:r>
            <a:r>
              <a:rPr lang="vi-VN">
                <a:latin typeface="Open Sans" panose="020B0606030504020204" pitchFamily="34" charset="0"/>
                <a:ea typeface="Open Sans" panose="020B0606030504020204" pitchFamily="34" charset="0"/>
                <a:cs typeface="Open Sans" panose="020B0606030504020204" pitchFamily="34" charset="0"/>
              </a:rPr>
              <a:t>Trên các hệ thống hiện đại, NetBIOS thường không cần thiết và</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bị</a:t>
            </a:r>
            <a:r>
              <a:rPr lang="vi-VN">
                <a:latin typeface="Open Sans" panose="020B0606030504020204" pitchFamily="34" charset="0"/>
                <a:ea typeface="Open Sans" panose="020B0606030504020204" pitchFamily="34" charset="0"/>
                <a:cs typeface="Open Sans" panose="020B0606030504020204" pitchFamily="34" charset="0"/>
              </a:rPr>
              <a:t> tắt</a:t>
            </a:r>
            <a:endParaRPr lang="en-US">
              <a:latin typeface="Open Sans" panose="020B0606030504020204" pitchFamily="34" charset="0"/>
              <a:ea typeface="Open Sans" panose="020B0606030504020204" pitchFamily="34" charset="0"/>
              <a:cs typeface="Open Sans" panose="020B0606030504020204" pitchFamily="34" charset="0"/>
            </a:endParaRPr>
          </a:p>
          <a:p>
            <a:pPr marL="438150" indent="-285750" algn="just" fontAlgn="base">
              <a:spcBef>
                <a:spcPts val="400"/>
              </a:spcBef>
              <a:buFontTx/>
              <a:buChar char="-"/>
            </a:pPr>
            <a:r>
              <a:rPr lang="en-US" err="1">
                <a:latin typeface="Open Sans" panose="020B0606030504020204" pitchFamily="34" charset="0"/>
                <a:ea typeface="Open Sans" panose="020B0606030504020204" pitchFamily="34" charset="0"/>
                <a:cs typeface="Open Sans" panose="020B0606030504020204" pitchFamily="34" charset="0"/>
              </a:rPr>
              <a:t>Cấu</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hình</a:t>
            </a:r>
            <a:r>
              <a:rPr lang="en-US">
                <a:latin typeface="Open Sans" panose="020B0606030504020204" pitchFamily="34" charset="0"/>
                <a:ea typeface="Open Sans" panose="020B0606030504020204" pitchFamily="34" charset="0"/>
                <a:cs typeface="Open Sans" panose="020B0606030504020204" pitchFamily="34" charset="0"/>
              </a:rPr>
              <a:t> chia </a:t>
            </a:r>
            <a:r>
              <a:rPr lang="en-US" err="1">
                <a:latin typeface="Open Sans" panose="020B0606030504020204" pitchFamily="34" charset="0"/>
                <a:ea typeface="Open Sans" panose="020B0606030504020204" pitchFamily="34" charset="0"/>
                <a:cs typeface="Open Sans" panose="020B0606030504020204" pitchFamily="34" charset="0"/>
              </a:rPr>
              <a:t>sẻ</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tài</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nguyên</a:t>
            </a:r>
            <a:r>
              <a:rPr lang="en-US">
                <a:latin typeface="Open Sans" panose="020B0606030504020204" pitchFamily="34" charset="0"/>
                <a:ea typeface="Open Sans" panose="020B0606030504020204" pitchFamily="34" charset="0"/>
                <a:cs typeface="Open Sans" panose="020B0606030504020204" pitchFamily="34" charset="0"/>
              </a:rPr>
              <a:t> an </a:t>
            </a:r>
            <a:r>
              <a:rPr lang="en-US" err="1">
                <a:latin typeface="Open Sans" panose="020B0606030504020204" pitchFamily="34" charset="0"/>
                <a:ea typeface="Open Sans" panose="020B0606030504020204" pitchFamily="34" charset="0"/>
                <a:cs typeface="Open Sans" panose="020B0606030504020204" pitchFamily="34" charset="0"/>
              </a:rPr>
              <a:t>toàn</a:t>
            </a:r>
            <a:r>
              <a:rPr lang="en-US">
                <a:latin typeface="Open Sans" panose="020B0606030504020204" pitchFamily="34" charset="0"/>
                <a:ea typeface="Open Sans" panose="020B0606030504020204" pitchFamily="34" charset="0"/>
                <a:cs typeface="Open Sans" panose="020B0606030504020204" pitchFamily="34" charset="0"/>
              </a:rPr>
              <a:t>: </a:t>
            </a:r>
            <a:r>
              <a:rPr lang="vi-VN">
                <a:latin typeface="Open Sans" panose="020B0606030504020204" pitchFamily="34" charset="0"/>
                <a:ea typeface="Open Sans" panose="020B0606030504020204" pitchFamily="34" charset="0"/>
                <a:cs typeface="Open Sans" panose="020B0606030504020204" pitchFamily="34" charset="0"/>
              </a:rPr>
              <a:t>Chỉ chia sẻ tài nguyên với người dùng được ủy quyền</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và</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đặt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mật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khẩu</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mạnh</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đồng</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thời</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thiết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lập</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quyền</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truy</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cập</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phù</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hợp</a:t>
            </a:r>
            <a:r>
              <a:rPr lang="en-US">
                <a:latin typeface="Open Sans" panose="020B0606030504020204" pitchFamily="34" charset="0"/>
                <a:ea typeface="Open Sans" panose="020B0606030504020204" pitchFamily="34" charset="0"/>
                <a:cs typeface="Open Sans" panose="020B0606030504020204" pitchFamily="34" charset="0"/>
              </a:rPr>
              <a:t> </a:t>
            </a:r>
          </a:p>
          <a:p>
            <a:pPr marL="438150" indent="-285750" algn="just" fontAlgn="base">
              <a:spcBef>
                <a:spcPts val="400"/>
              </a:spcBef>
              <a:buFontTx/>
              <a:buChar char="-"/>
            </a:pPr>
            <a:r>
              <a:rPr lang="vi-VN">
                <a:latin typeface="Open Sans" panose="020B0606030504020204" pitchFamily="34" charset="0"/>
                <a:ea typeface="Open Sans" panose="020B0606030504020204" pitchFamily="34" charset="0"/>
                <a:cs typeface="Open Sans" panose="020B0606030504020204" pitchFamily="34" charset="0"/>
              </a:rPr>
              <a:t>Tường lửa</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Chặn</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các</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cổng</a:t>
            </a:r>
            <a:r>
              <a:rPr lang="en-US">
                <a:latin typeface="Open Sans" panose="020B0606030504020204" pitchFamily="34" charset="0"/>
                <a:ea typeface="Open Sans" panose="020B0606030504020204" pitchFamily="34" charset="0"/>
                <a:cs typeface="Open Sans" panose="020B0606030504020204" pitchFamily="34" charset="0"/>
              </a:rPr>
              <a:t> 137, 138, 139 </a:t>
            </a:r>
            <a:r>
              <a:rPr lang="en-US" err="1">
                <a:latin typeface="Open Sans" panose="020B0606030504020204" pitchFamily="34" charset="0"/>
                <a:ea typeface="Open Sans" panose="020B0606030504020204" pitchFamily="34" charset="0"/>
                <a:cs typeface="Open Sans" panose="020B0606030504020204" pitchFamily="34" charset="0"/>
              </a:rPr>
              <a:t>từ</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bên</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ngoài</a:t>
            </a:r>
            <a:endParaRPr lang="en-US">
              <a:latin typeface="Open Sans" panose="020B0606030504020204" pitchFamily="34" charset="0"/>
              <a:ea typeface="Open Sans" panose="020B0606030504020204" pitchFamily="34" charset="0"/>
              <a:cs typeface="Open Sans" panose="020B0606030504020204" pitchFamily="34" charset="0"/>
            </a:endParaRPr>
          </a:p>
          <a:p>
            <a:pPr marL="438150" indent="-285750" algn="just" fontAlgn="base">
              <a:spcBef>
                <a:spcPts val="400"/>
              </a:spcBef>
              <a:buFontTx/>
              <a:buChar char="-"/>
            </a:pPr>
            <a:r>
              <a:rPr lang="en-US" err="1">
                <a:latin typeface="Open Sans" panose="020B0606030504020204" pitchFamily="34" charset="0"/>
                <a:ea typeface="Open Sans" panose="020B0606030504020204" pitchFamily="34" charset="0"/>
                <a:cs typeface="Open Sans" panose="020B0606030504020204" pitchFamily="34" charset="0"/>
              </a:rPr>
              <a:t>Giám</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sát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mạng</a:t>
            </a:r>
            <a:r>
              <a:rPr lang="en-US">
                <a:solidFill>
                  <a:srgbClr val="333333"/>
                </a:solidFill>
                <a:latin typeface="Open Sans" panose="020B0606030504020204" pitchFamily="34" charset="0"/>
                <a:ea typeface="Open Sans" panose="020B0606030504020204" pitchFamily="34" charset="0"/>
                <a:cs typeface="Open Sans" panose="020B0606030504020204" pitchFamily="34" charset="0"/>
              </a:rPr>
              <a:t>: </a:t>
            </a:r>
            <a:r>
              <a:rPr lang="en-US" err="1">
                <a:solidFill>
                  <a:srgbClr val="333333"/>
                </a:solidFill>
                <a:latin typeface="Open Sans" panose="020B0606030504020204" pitchFamily="34" charset="0"/>
                <a:ea typeface="Open Sans" panose="020B0606030504020204" pitchFamily="34" charset="0"/>
                <a:cs typeface="Open Sans" panose="020B0606030504020204" pitchFamily="34" charset="0"/>
              </a:rPr>
              <a:t>Phát</a:t>
            </a:r>
            <a:r>
              <a:rPr lang="en-US">
                <a:solidFill>
                  <a:srgbClr val="333333"/>
                </a:solidFill>
                <a:latin typeface="Open Sans" panose="020B0606030504020204" pitchFamily="34" charset="0"/>
                <a:ea typeface="Open Sans" panose="020B0606030504020204" pitchFamily="34" charset="0"/>
                <a:cs typeface="Open Sans" panose="020B0606030504020204" pitchFamily="34" charset="0"/>
              </a:rPr>
              <a:t> </a:t>
            </a:r>
            <a:r>
              <a:rPr lang="en-US" err="1">
                <a:solidFill>
                  <a:srgbClr val="333333"/>
                </a:solidFill>
                <a:latin typeface="Open Sans" panose="020B0606030504020204" pitchFamily="34" charset="0"/>
                <a:ea typeface="Open Sans" panose="020B0606030504020204" pitchFamily="34" charset="0"/>
                <a:cs typeface="Open Sans" panose="020B0606030504020204" pitchFamily="34" charset="0"/>
              </a:rPr>
              <a:t>hiện</a:t>
            </a:r>
            <a:r>
              <a:rPr lang="en-US">
                <a:solidFill>
                  <a:srgbClr val="333333"/>
                </a:solidFill>
                <a:latin typeface="Open Sans" panose="020B0606030504020204" pitchFamily="34" charset="0"/>
                <a:ea typeface="Open Sans" panose="020B0606030504020204" pitchFamily="34" charset="0"/>
                <a:cs typeface="Open Sans" panose="020B0606030504020204" pitchFamily="34" charset="0"/>
              </a:rPr>
              <a:t> </a:t>
            </a:r>
            <a:r>
              <a:rPr lang="en-US" err="1">
                <a:solidFill>
                  <a:srgbClr val="333333"/>
                </a:solidFill>
                <a:latin typeface="Open Sans" panose="020B0606030504020204" pitchFamily="34" charset="0"/>
                <a:ea typeface="Open Sans" panose="020B0606030504020204" pitchFamily="34" charset="0"/>
                <a:cs typeface="Open Sans" panose="020B0606030504020204" pitchFamily="34" charset="0"/>
              </a:rPr>
              <a:t>các</a:t>
            </a:r>
            <a:r>
              <a:rPr lang="en-US">
                <a:solidFill>
                  <a:srgbClr val="333333"/>
                </a:solidFill>
                <a:latin typeface="Open Sans" panose="020B0606030504020204" pitchFamily="34" charset="0"/>
                <a:ea typeface="Open Sans" panose="020B0606030504020204" pitchFamily="34" charset="0"/>
                <a:cs typeface="Open Sans" panose="020B0606030504020204" pitchFamily="34" charset="0"/>
              </a:rPr>
              <a:t> </a:t>
            </a:r>
            <a:r>
              <a:rPr lang="en-US" err="1">
                <a:solidFill>
                  <a:srgbClr val="333333"/>
                </a:solidFill>
                <a:latin typeface="Open Sans" panose="020B0606030504020204" pitchFamily="34" charset="0"/>
                <a:ea typeface="Open Sans" panose="020B0606030504020204" pitchFamily="34" charset="0"/>
                <a:cs typeface="Open Sans" panose="020B0606030504020204" pitchFamily="34" charset="0"/>
              </a:rPr>
              <a:t>hoạt</a:t>
            </a:r>
            <a:r>
              <a:rPr lang="en-US">
                <a:solidFill>
                  <a:srgbClr val="333333"/>
                </a:solidFill>
                <a:latin typeface="Open Sans" panose="020B0606030504020204" pitchFamily="34" charset="0"/>
                <a:ea typeface="Open Sans" panose="020B0606030504020204" pitchFamily="34" charset="0"/>
                <a:cs typeface="Open Sans" panose="020B0606030504020204" pitchFamily="34" charset="0"/>
              </a:rPr>
              <a:t> </a:t>
            </a:r>
            <a:r>
              <a:rPr lang="en-US" err="1">
                <a:solidFill>
                  <a:srgbClr val="333333"/>
                </a:solidFill>
                <a:latin typeface="Open Sans" panose="020B0606030504020204" pitchFamily="34" charset="0"/>
                <a:ea typeface="Open Sans" panose="020B0606030504020204" pitchFamily="34" charset="0"/>
                <a:cs typeface="Open Sans" panose="020B0606030504020204" pitchFamily="34" charset="0"/>
              </a:rPr>
              <a:t>động</a:t>
            </a:r>
            <a:r>
              <a:rPr lang="en-US">
                <a:solidFill>
                  <a:srgbClr val="333333"/>
                </a:solidFill>
                <a:latin typeface="Open Sans" panose="020B0606030504020204" pitchFamily="34" charset="0"/>
                <a:ea typeface="Open Sans" panose="020B0606030504020204" pitchFamily="34" charset="0"/>
                <a:cs typeface="Open Sans" panose="020B0606030504020204" pitchFamily="34" charset="0"/>
              </a:rPr>
              <a:t> </a:t>
            </a:r>
            <a:r>
              <a:rPr lang="en-US" err="1">
                <a:solidFill>
                  <a:srgbClr val="333333"/>
                </a:solidFill>
                <a:latin typeface="Open Sans" panose="020B0606030504020204" pitchFamily="34" charset="0"/>
                <a:ea typeface="Open Sans" panose="020B0606030504020204" pitchFamily="34" charset="0"/>
                <a:cs typeface="Open Sans" panose="020B0606030504020204" pitchFamily="34" charset="0"/>
              </a:rPr>
              <a:t>quét</a:t>
            </a:r>
            <a:r>
              <a:rPr lang="en-US">
                <a:solidFill>
                  <a:srgbClr val="333333"/>
                </a:solidFill>
                <a:latin typeface="Open Sans" panose="020B0606030504020204" pitchFamily="34" charset="0"/>
                <a:ea typeface="Open Sans" panose="020B0606030504020204" pitchFamily="34" charset="0"/>
                <a:cs typeface="Open Sans" panose="020B0606030504020204" pitchFamily="34" charset="0"/>
              </a:rPr>
              <a:t> NetBIOS </a:t>
            </a:r>
            <a:r>
              <a:rPr lang="en-US" err="1">
                <a:solidFill>
                  <a:srgbClr val="333333"/>
                </a:solidFill>
                <a:latin typeface="Open Sans" panose="020B0606030504020204" pitchFamily="34" charset="0"/>
                <a:ea typeface="Open Sans" panose="020B0606030504020204" pitchFamily="34" charset="0"/>
                <a:cs typeface="Open Sans" panose="020B0606030504020204" pitchFamily="34" charset="0"/>
              </a:rPr>
              <a:t>đáng</a:t>
            </a:r>
            <a:r>
              <a:rPr lang="en-US">
                <a:solidFill>
                  <a:srgbClr val="333333"/>
                </a:solidFill>
                <a:latin typeface="Open Sans" panose="020B0606030504020204" pitchFamily="34" charset="0"/>
                <a:ea typeface="Open Sans" panose="020B0606030504020204" pitchFamily="34" charset="0"/>
                <a:cs typeface="Open Sans" panose="020B0606030504020204" pitchFamily="34" charset="0"/>
              </a:rPr>
              <a:t> </a:t>
            </a:r>
            <a:r>
              <a:rPr lang="en-US" err="1">
                <a:solidFill>
                  <a:srgbClr val="333333"/>
                </a:solidFill>
                <a:latin typeface="Open Sans" panose="020B0606030504020204" pitchFamily="34" charset="0"/>
                <a:ea typeface="Open Sans" panose="020B0606030504020204" pitchFamily="34" charset="0"/>
                <a:cs typeface="Open Sans" panose="020B0606030504020204" pitchFamily="34" charset="0"/>
              </a:rPr>
              <a:t>ngờ</a:t>
            </a: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p>
          <a:p>
            <a:pPr marL="152400" indent="0" algn="just" fontAlgn="base">
              <a:spcBef>
                <a:spcPts val="400"/>
              </a:spcBef>
            </a:pPr>
            <a:endPar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152400" indent="0" algn="just" fontAlgn="base">
              <a:spcBef>
                <a:spcPts val="400"/>
              </a:spcBef>
            </a:pPr>
            <a:r>
              <a:rPr lang="vi-VN">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p>
        </p:txBody>
      </p:sp>
      <p:sp>
        <p:nvSpPr>
          <p:cNvPr id="10" name="Slide Number Placeholder 9">
            <a:extLst>
              <a:ext uri="{FF2B5EF4-FFF2-40B4-BE49-F238E27FC236}">
                <a16:creationId xmlns:a16="http://schemas.microsoft.com/office/drawing/2014/main" id="{3EF8E0D8-383D-6643-AD74-26A0E3083664}"/>
              </a:ext>
            </a:extLst>
          </p:cNvPr>
          <p:cNvSpPr>
            <a:spLocks noGrp="1"/>
          </p:cNvSpPr>
          <p:nvPr>
            <p:ph type="sldNum" sz="quarter" idx="4"/>
          </p:nvPr>
        </p:nvSpPr>
        <p:spPr/>
        <p:txBody>
          <a:bodyPr/>
          <a:lstStyle/>
          <a:p>
            <a:fld id="{CF8920F0-685D-4D8A-A9EF-3EE1A60245BD}" type="slidenum">
              <a:rPr lang="en-US" smtClean="0"/>
              <a:pPr/>
              <a:t>8</a:t>
            </a:fld>
            <a:endParaRPr lang="en-US"/>
          </a:p>
        </p:txBody>
      </p:sp>
    </p:spTree>
    <p:extLst>
      <p:ext uri="{BB962C8B-B14F-4D97-AF65-F5344CB8AC3E}">
        <p14:creationId xmlns:p14="http://schemas.microsoft.com/office/powerpoint/2010/main" val="38288950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243">
                                            <p:txEl>
                                              <p:pRg st="0" end="0"/>
                                            </p:txEl>
                                          </p:spTgt>
                                        </p:tgtEl>
                                        <p:attrNameLst>
                                          <p:attrName>ppt_x</p:attrName>
                                        </p:attrNameLst>
                                      </p:cBhvr>
                                      <p:tavLst>
                                        <p:tav tm="0">
                                          <p:val>
                                            <p:strVal val="ppt_x"/>
                                          </p:val>
                                        </p:tav>
                                        <p:tav tm="100000">
                                          <p:val>
                                            <p:strVal val="ppt_x"/>
                                          </p:val>
                                        </p:tav>
                                      </p:tavLst>
                                    </p:anim>
                                    <p:anim calcmode="lin" valueType="num">
                                      <p:cBhvr additive="base">
                                        <p:cTn id="31" dur="500"/>
                                        <p:tgtEl>
                                          <p:spTgt spid="243">
                                            <p:txEl>
                                              <p:pRg st="0" end="0"/>
                                            </p:txEl>
                                          </p:spTgt>
                                        </p:tgtEl>
                                        <p:attrNameLst>
                                          <p:attrName>ppt_y</p:attrName>
                                        </p:attrNameLst>
                                      </p:cBhvr>
                                      <p:tavLst>
                                        <p:tav tm="0">
                                          <p:val>
                                            <p:strVal val="ppt_y"/>
                                          </p:val>
                                        </p:tav>
                                        <p:tav tm="100000">
                                          <p:val>
                                            <p:strVal val="1+ppt_h/2"/>
                                          </p:val>
                                        </p:tav>
                                      </p:tavLst>
                                    </p:anim>
                                    <p:set>
                                      <p:cBhvr>
                                        <p:cTn id="32" dur="1" fill="hold">
                                          <p:stCondLst>
                                            <p:cond delay="499"/>
                                          </p:stCondLst>
                                        </p:cTn>
                                        <p:tgtEl>
                                          <p:spTgt spid="243">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3"/>
                                        </p:tgtEl>
                                        <p:attrNameLst>
                                          <p:attrName>ppt_x</p:attrName>
                                        </p:attrNameLst>
                                      </p:cBhvr>
                                      <p:tavLst>
                                        <p:tav tm="0">
                                          <p:val>
                                            <p:strVal val="ppt_x"/>
                                          </p:val>
                                        </p:tav>
                                        <p:tav tm="100000">
                                          <p:val>
                                            <p:strVal val="ppt_x"/>
                                          </p:val>
                                        </p:tav>
                                      </p:tavLst>
                                    </p:anim>
                                    <p:anim calcmode="lin" valueType="num">
                                      <p:cBhvr additive="base">
                                        <p:cTn id="37" dur="500"/>
                                        <p:tgtEl>
                                          <p:spTgt spid="3"/>
                                        </p:tgtEl>
                                        <p:attrNameLst>
                                          <p:attrName>ppt_y</p:attrName>
                                        </p:attrNameLst>
                                      </p:cBhvr>
                                      <p:tavLst>
                                        <p:tav tm="0">
                                          <p:val>
                                            <p:strVal val="ppt_y"/>
                                          </p:val>
                                        </p:tav>
                                        <p:tav tm="100000">
                                          <p:val>
                                            <p:strVal val="1+ppt_h/2"/>
                                          </p:val>
                                        </p:tav>
                                      </p:tavLst>
                                    </p:anim>
                                    <p:set>
                                      <p:cBhvr>
                                        <p:cTn id="38" dur="1" fill="hold">
                                          <p:stCondLst>
                                            <p:cond delay="499"/>
                                          </p:stCondLst>
                                        </p:cTn>
                                        <p:tgtEl>
                                          <p:spTgt spid="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grpId="1" nodeType="clickEffect">
                                  <p:stCondLst>
                                    <p:cond delay="0"/>
                                  </p:stCondLst>
                                  <p:childTnLst>
                                    <p:anim calcmode="lin" valueType="num">
                                      <p:cBhvr additive="base">
                                        <p:cTn id="58" dur="500"/>
                                        <p:tgtEl>
                                          <p:spTgt spid="9"/>
                                        </p:tgtEl>
                                        <p:attrNameLst>
                                          <p:attrName>ppt_x</p:attrName>
                                        </p:attrNameLst>
                                      </p:cBhvr>
                                      <p:tavLst>
                                        <p:tav tm="0">
                                          <p:val>
                                            <p:strVal val="ppt_x"/>
                                          </p:val>
                                        </p:tav>
                                        <p:tav tm="100000">
                                          <p:val>
                                            <p:strVal val="ppt_x"/>
                                          </p:val>
                                        </p:tav>
                                      </p:tavLst>
                                    </p:anim>
                                    <p:anim calcmode="lin" valueType="num">
                                      <p:cBhvr additive="base">
                                        <p:cTn id="59" dur="500"/>
                                        <p:tgtEl>
                                          <p:spTgt spid="9"/>
                                        </p:tgtEl>
                                        <p:attrNameLst>
                                          <p:attrName>ppt_y</p:attrName>
                                        </p:attrNameLst>
                                      </p:cBhvr>
                                      <p:tavLst>
                                        <p:tav tm="0">
                                          <p:val>
                                            <p:strVal val="ppt_y"/>
                                          </p:val>
                                        </p:tav>
                                        <p:tav tm="100000">
                                          <p:val>
                                            <p:strVal val="1+ppt_h/2"/>
                                          </p:val>
                                        </p:tav>
                                      </p:tavLst>
                                    </p:anim>
                                    <p:set>
                                      <p:cBhvr>
                                        <p:cTn id="60" dur="1" fill="hold">
                                          <p:stCondLst>
                                            <p:cond delay="499"/>
                                          </p:stCondLst>
                                        </p:cTn>
                                        <p:tgtEl>
                                          <p:spTgt spid="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additive="base">
                                        <p:cTn id="65" dur="500" fill="hold"/>
                                        <p:tgtEl>
                                          <p:spTgt spid="8"/>
                                        </p:tgtEl>
                                        <p:attrNameLst>
                                          <p:attrName>ppt_x</p:attrName>
                                        </p:attrNameLst>
                                      </p:cBhvr>
                                      <p:tavLst>
                                        <p:tav tm="0">
                                          <p:val>
                                            <p:strVal val="#ppt_x"/>
                                          </p:val>
                                        </p:tav>
                                        <p:tav tm="100000">
                                          <p:val>
                                            <p:strVal val="#ppt_x"/>
                                          </p:val>
                                        </p:tav>
                                      </p:tavLst>
                                    </p:anim>
                                    <p:anim calcmode="lin" valueType="num">
                                      <p:cBhvr additive="base">
                                        <p:cTn id="6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build="p"/>
      <p:bldP spid="7" grpId="0"/>
      <p:bldP spid="3" grpId="0"/>
      <p:bldP spid="3" grpId="1"/>
      <p:bldP spid="5" grpId="0"/>
      <p:bldP spid="5" grpId="1"/>
      <p:bldP spid="9" grpId="0"/>
      <p:bldP spid="9" grpId="1"/>
      <p:bldP spid="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1071D503-391F-729A-8BC2-D1AE7C5969A0}"/>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2D3ABED6-DE4E-9C6D-F278-E3BAE089D038}"/>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a:extLst>
              <a:ext uri="{FF2B5EF4-FFF2-40B4-BE49-F238E27FC236}">
                <a16:creationId xmlns:a16="http://schemas.microsoft.com/office/drawing/2014/main" id="{7C6ED568-5740-BFA0-3BB0-1F7C5991110E}"/>
              </a:ext>
            </a:extLst>
          </p:cNvPr>
          <p:cNvSpPr txBox="1">
            <a:spLocks noGrp="1"/>
          </p:cNvSpPr>
          <p:nvPr>
            <p:ph type="subTitle" idx="1"/>
          </p:nvPr>
        </p:nvSpPr>
        <p:spPr>
          <a:xfrm>
            <a:off x="624329" y="817951"/>
            <a:ext cx="584007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Mục tiêu</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D5038E6F-65DF-10E5-A924-6219513F1710}"/>
              </a:ext>
            </a:extLst>
          </p:cNvPr>
          <p:cNvPicPr>
            <a:picLocks noChangeAspect="1"/>
          </p:cNvPicPr>
          <p:nvPr/>
        </p:nvPicPr>
        <p:blipFill>
          <a:blip r:embed="rId4"/>
          <a:srcRect l="12722" r="12722"/>
          <a:stretch/>
        </p:blipFill>
        <p:spPr>
          <a:xfrm>
            <a:off x="9297653" y="3195580"/>
            <a:ext cx="1813939" cy="1813939"/>
          </a:xfrm>
          <a:prstGeom prst="roundRect">
            <a:avLst/>
          </a:prstGeom>
        </p:spPr>
      </p:pic>
      <p:sp>
        <p:nvSpPr>
          <p:cNvPr id="4" name="Google Shape;242;p31">
            <a:extLst>
              <a:ext uri="{FF2B5EF4-FFF2-40B4-BE49-F238E27FC236}">
                <a16:creationId xmlns:a16="http://schemas.microsoft.com/office/drawing/2014/main" id="{75C8D7E9-658C-1FD3-5E12-9912B027597A}"/>
              </a:ext>
            </a:extLst>
          </p:cNvPr>
          <p:cNvSpPr txBox="1">
            <a:spLocks/>
          </p:cNvSpPr>
          <p:nvPr/>
        </p:nvSpPr>
        <p:spPr>
          <a:xfrm>
            <a:off x="2373933" y="47447"/>
            <a:ext cx="439613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sz="3200">
                <a:solidFill>
                  <a:schemeClr val="accent2">
                    <a:lumMod val="90000"/>
                    <a:lumOff val="10000"/>
                  </a:schemeClr>
                </a:solidFill>
                <a:latin typeface="Segoe UI" panose="020B0502040204020203" pitchFamily="34" charset="0"/>
                <a:cs typeface="Segoe UI" panose="020B0502040204020203" pitchFamily="34" charset="0"/>
              </a:rPr>
              <a:t>3. DNS Enumeration</a:t>
            </a: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F9772EED-8EFE-8EE1-36B0-85E5030AFAAE}"/>
              </a:ext>
            </a:extLst>
          </p:cNvPr>
          <p:cNvSpPr>
            <a:spLocks noGrp="1" noRot="1" noMove="1" noResize="1" noEditPoints="1" noAdjustHandles="1" noChangeArrowheads="1" noChangeShapeType="1"/>
          </p:cNvSpPr>
          <p:nvPr/>
        </p:nvSpPr>
        <p:spPr>
          <a:xfrm>
            <a:off x="0" y="4106333"/>
            <a:ext cx="5511800" cy="1037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43;p31">
            <a:extLst>
              <a:ext uri="{FF2B5EF4-FFF2-40B4-BE49-F238E27FC236}">
                <a16:creationId xmlns:a16="http://schemas.microsoft.com/office/drawing/2014/main" id="{34CC26E8-0070-C9AE-0E34-D26639A5E4C1}"/>
              </a:ext>
            </a:extLst>
          </p:cNvPr>
          <p:cNvSpPr txBox="1">
            <a:spLocks/>
          </p:cNvSpPr>
          <p:nvPr/>
        </p:nvSpPr>
        <p:spPr>
          <a:xfrm>
            <a:off x="488061" y="1101164"/>
            <a:ext cx="8167878" cy="4188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152400" indent="0" algn="just" fontAlgn="base">
              <a:lnSpc>
                <a:spcPct val="150000"/>
              </a:lnSpc>
              <a:spcBef>
                <a:spcPts val="400"/>
              </a:spcBef>
            </a:pPr>
            <a:r>
              <a:rPr lang="vi-VN" sz="1800">
                <a:solidFill>
                  <a:srgbClr val="333333"/>
                </a:solidFill>
                <a:latin typeface="Open Sans" panose="020B0606030504020204" pitchFamily="34" charset="0"/>
              </a:rPr>
              <a:t>- C</a:t>
            </a:r>
            <a:r>
              <a:rPr lang="vi-VN" sz="1800" b="0" i="0">
                <a:solidFill>
                  <a:srgbClr val="333333"/>
                </a:solidFill>
                <a:effectLst/>
                <a:latin typeface="Open Sans" panose="020B0606030504020204" pitchFamily="34" charset="0"/>
              </a:rPr>
              <a:t>ác kỹ thuật DNS </a:t>
            </a:r>
            <a:r>
              <a:rPr lang="vi-VN" sz="1800" b="0" i="0" err="1">
                <a:solidFill>
                  <a:srgbClr val="333333"/>
                </a:solidFill>
                <a:effectLst/>
                <a:latin typeface="Open Sans" panose="020B0606030504020204" pitchFamily="34" charset="0"/>
              </a:rPr>
              <a:t>Enumeration</a:t>
            </a:r>
            <a:r>
              <a:rPr lang="vi-VN" sz="1800" b="0" i="0">
                <a:solidFill>
                  <a:srgbClr val="333333"/>
                </a:solidFill>
                <a:effectLst/>
                <a:latin typeface="Open Sans" panose="020B0606030504020204" pitchFamily="34" charset="0"/>
              </a:rPr>
              <a:t> được dùng để thu thập thông tin quan trọng từ hệ thống DNS của mục tiêu. Những thông tin này có thể bao gồm:</a:t>
            </a:r>
          </a:p>
          <a:p>
            <a:pPr marL="152400" indent="0" algn="just" fontAlgn="base">
              <a:lnSpc>
                <a:spcPct val="150000"/>
              </a:lnSpc>
              <a:spcBef>
                <a:spcPts val="400"/>
              </a:spcBef>
            </a:pPr>
            <a:r>
              <a:rPr lang="vi-VN" sz="1800">
                <a:solidFill>
                  <a:srgbClr val="333333"/>
                </a:solidFill>
                <a:latin typeface="Open Sans" panose="020B0606030504020204" pitchFamily="34" charset="0"/>
              </a:rPr>
              <a:t>     + </a:t>
            </a:r>
            <a:r>
              <a:rPr lang="vi-VN" sz="1800" b="0" i="0">
                <a:solidFill>
                  <a:srgbClr val="333333"/>
                </a:solidFill>
                <a:effectLst/>
                <a:latin typeface="Open Sans" panose="020B0606030504020204" pitchFamily="34" charset="0"/>
              </a:rPr>
              <a:t>Tên máy chủ DNS</a:t>
            </a:r>
          </a:p>
          <a:p>
            <a:pPr marL="152400" indent="0" algn="just" fontAlgn="base">
              <a:lnSpc>
                <a:spcPct val="150000"/>
              </a:lnSpc>
              <a:spcBef>
                <a:spcPts val="400"/>
              </a:spcBef>
            </a:pPr>
            <a:r>
              <a:rPr lang="vi-VN" sz="1800">
                <a:solidFill>
                  <a:srgbClr val="333333"/>
                </a:solidFill>
                <a:latin typeface="Open Sans" panose="020B0606030504020204" pitchFamily="34" charset="0"/>
              </a:rPr>
              <a:t>     +</a:t>
            </a: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Hostnames</a:t>
            </a:r>
            <a:r>
              <a:rPr lang="vi-VN" sz="1800" b="0" i="0">
                <a:solidFill>
                  <a:srgbClr val="333333"/>
                </a:solidFill>
                <a:effectLst/>
                <a:latin typeface="Open Sans" panose="020B0606030504020204" pitchFamily="34" charset="0"/>
              </a:rPr>
              <a:t> và máy chủ được định danh</a:t>
            </a:r>
          </a:p>
          <a:p>
            <a:pPr marL="152400" indent="0" algn="just" fontAlgn="base">
              <a:lnSpc>
                <a:spcPct val="150000"/>
              </a:lnSpc>
              <a:spcBef>
                <a:spcPts val="400"/>
              </a:spcBef>
            </a:pPr>
            <a:r>
              <a:rPr lang="vi-VN" sz="1800">
                <a:solidFill>
                  <a:srgbClr val="333333"/>
                </a:solidFill>
                <a:latin typeface="Open Sans" panose="020B0606030504020204" pitchFamily="34" charset="0"/>
              </a:rPr>
              <a:t>     +</a:t>
            </a:r>
            <a:r>
              <a:rPr lang="vi-VN" sz="1800" b="0" i="0">
                <a:solidFill>
                  <a:srgbClr val="333333"/>
                </a:solidFill>
                <a:effectLst/>
                <a:latin typeface="Open Sans" panose="020B0606030504020204" pitchFamily="34" charset="0"/>
              </a:rPr>
              <a:t> Tên người dùng (</a:t>
            </a:r>
            <a:r>
              <a:rPr lang="vi-VN" sz="1800" b="0" i="0" err="1">
                <a:solidFill>
                  <a:srgbClr val="333333"/>
                </a:solidFill>
                <a:effectLst/>
                <a:latin typeface="Open Sans" panose="020B0606030504020204" pitchFamily="34" charset="0"/>
              </a:rPr>
              <a:t>usernames</a:t>
            </a:r>
            <a:r>
              <a:rPr lang="vi-VN" sz="1800" b="0" i="0">
                <a:solidFill>
                  <a:srgbClr val="333333"/>
                </a:solidFill>
                <a:effectLst/>
                <a:latin typeface="Open Sans" panose="020B0606030504020204" pitchFamily="34" charset="0"/>
              </a:rPr>
              <a:t>)</a:t>
            </a:r>
          </a:p>
          <a:p>
            <a:pPr marL="152400" indent="0" algn="just" fontAlgn="base">
              <a:lnSpc>
                <a:spcPct val="150000"/>
              </a:lnSpc>
              <a:spcBef>
                <a:spcPts val="400"/>
              </a:spcBef>
            </a:pPr>
            <a:r>
              <a:rPr lang="vi-VN" sz="1800">
                <a:solidFill>
                  <a:srgbClr val="333333"/>
                </a:solidFill>
                <a:latin typeface="Open Sans" panose="020B0606030504020204" pitchFamily="34" charset="0"/>
              </a:rPr>
              <a:t>     +</a:t>
            </a:r>
            <a:r>
              <a:rPr lang="vi-VN" sz="1800" b="0" i="0">
                <a:solidFill>
                  <a:srgbClr val="333333"/>
                </a:solidFill>
                <a:effectLst/>
                <a:latin typeface="Open Sans" panose="020B0606030504020204" pitchFamily="34" charset="0"/>
              </a:rPr>
              <a:t> Địa chỉ IP</a:t>
            </a:r>
          </a:p>
          <a:p>
            <a:pPr marL="152400" indent="0" algn="just" fontAlgn="base">
              <a:lnSpc>
                <a:spcPct val="150000"/>
              </a:lnSpc>
              <a:spcBef>
                <a:spcPts val="400"/>
              </a:spcBef>
            </a:pPr>
            <a:r>
              <a:rPr lang="vi-VN" sz="1800">
                <a:solidFill>
                  <a:srgbClr val="333333"/>
                </a:solidFill>
                <a:latin typeface="Open Sans" panose="020B0606030504020204" pitchFamily="34" charset="0"/>
              </a:rPr>
              <a:t>     +</a:t>
            </a:r>
            <a:r>
              <a:rPr lang="vi-VN" sz="1800" b="0" i="0">
                <a:solidFill>
                  <a:srgbClr val="333333"/>
                </a:solidFill>
                <a:effectLst/>
                <a:latin typeface="Open Sans" panose="020B0606030504020204" pitchFamily="34" charset="0"/>
              </a:rPr>
              <a:t> </a:t>
            </a:r>
            <a:r>
              <a:rPr lang="vi-VN" sz="1800" b="0" i="0" err="1">
                <a:solidFill>
                  <a:srgbClr val="333333"/>
                </a:solidFill>
                <a:effectLst/>
                <a:latin typeface="Open Sans" panose="020B0606030504020204" pitchFamily="34" charset="0"/>
              </a:rPr>
              <a:t>Aliases</a:t>
            </a:r>
            <a:r>
              <a:rPr lang="vi-VN" sz="1800" b="0" i="0">
                <a:solidFill>
                  <a:srgbClr val="333333"/>
                </a:solidFill>
                <a:effectLst/>
                <a:latin typeface="Open Sans" panose="020B0606030504020204" pitchFamily="34" charset="0"/>
              </a:rPr>
              <a:t> (bí danh)</a:t>
            </a:r>
          </a:p>
          <a:p>
            <a:pPr marL="152400" indent="0" algn="just" fontAlgn="base">
              <a:lnSpc>
                <a:spcPct val="150000"/>
              </a:lnSpc>
              <a:spcBef>
                <a:spcPts val="400"/>
              </a:spcBef>
            </a:pPr>
            <a:endParaRPr lang="vi-VN" sz="1800" b="0" i="0">
              <a:solidFill>
                <a:srgbClr val="333333"/>
              </a:solidFill>
              <a:effectLst/>
              <a:latin typeface="Open Sans" panose="020B0606030504020204" pitchFamily="34" charset="0"/>
            </a:endParaRPr>
          </a:p>
        </p:txBody>
      </p:sp>
      <p:sp>
        <p:nvSpPr>
          <p:cNvPr id="3" name="Slide Number Placeholder 2">
            <a:extLst>
              <a:ext uri="{FF2B5EF4-FFF2-40B4-BE49-F238E27FC236}">
                <a16:creationId xmlns:a16="http://schemas.microsoft.com/office/drawing/2014/main" id="{B5FBDC3A-6350-AB9E-D2BE-86E94C19822E}"/>
              </a:ext>
            </a:extLst>
          </p:cNvPr>
          <p:cNvSpPr>
            <a:spLocks noGrp="1"/>
          </p:cNvSpPr>
          <p:nvPr>
            <p:ph type="sldNum" sz="quarter" idx="4"/>
          </p:nvPr>
        </p:nvSpPr>
        <p:spPr/>
        <p:txBody>
          <a:bodyPr/>
          <a:lstStyle/>
          <a:p>
            <a:fld id="{CF8920F0-685D-4D8A-A9EF-3EE1A60245BD}" type="slidenum">
              <a:rPr lang="en-US" smtClean="0"/>
              <a:pPr/>
              <a:t>9</a:t>
            </a:fld>
            <a:endParaRPr lang="en-US"/>
          </a:p>
        </p:txBody>
      </p:sp>
    </p:spTree>
    <p:extLst>
      <p:ext uri="{BB962C8B-B14F-4D97-AF65-F5344CB8AC3E}">
        <p14:creationId xmlns:p14="http://schemas.microsoft.com/office/powerpoint/2010/main" val="22836252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Corporate Strategy Consulting by Slidesgo">
  <a:themeElements>
    <a:clrScheme name="Simple Light">
      <a:dk1>
        <a:srgbClr val="262C3B"/>
      </a:dk1>
      <a:lt1>
        <a:srgbClr val="FFFFFF"/>
      </a:lt1>
      <a:dk2>
        <a:srgbClr val="33CFF8"/>
      </a:dk2>
      <a:lt2>
        <a:srgbClr val="1DA2DB"/>
      </a:lt2>
      <a:accent1>
        <a:srgbClr val="02459D"/>
      </a:accent1>
      <a:accent2>
        <a:srgbClr val="01203D"/>
      </a:accent2>
      <a:accent3>
        <a:srgbClr val="FFFFFF"/>
      </a:accent3>
      <a:accent4>
        <a:srgbClr val="FFFFFF"/>
      </a:accent4>
      <a:accent5>
        <a:srgbClr val="FFFFFF"/>
      </a:accent5>
      <a:accent6>
        <a:srgbClr val="FFFFFF"/>
      </a:accent6>
      <a:hlink>
        <a:srgbClr val="262C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FCD225A-5812-4A26-B4D0-335FDAF8BC4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a762089-36ad-4bf7-9314-c7223c4b60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D07160FFEFB08F46AB62E22C91B08D12" ma:contentTypeVersion="16" ma:contentTypeDescription="Tạo tài liệu mới." ma:contentTypeScope="" ma:versionID="3712d0e94114d9158bd4fa879a084037">
  <xsd:schema xmlns:xsd="http://www.w3.org/2001/XMLSchema" xmlns:xs="http://www.w3.org/2001/XMLSchema" xmlns:p="http://schemas.microsoft.com/office/2006/metadata/properties" xmlns:ns3="aa762089-36ad-4bf7-9314-c7223c4b604d" xmlns:ns4="176bb0a3-45c3-4757-8618-101ee49f8be1" targetNamespace="http://schemas.microsoft.com/office/2006/metadata/properties" ma:root="true" ma:fieldsID="2a44d8d53ddeb497f9435ad59030c44a" ns3:_="" ns4:_="">
    <xsd:import namespace="aa762089-36ad-4bf7-9314-c7223c4b604d"/>
    <xsd:import namespace="176bb0a3-45c3-4757-8618-101ee49f8be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element ref="ns3:_activity" minOccurs="0"/>
                <xsd:element ref="ns4:SharedWithUsers" minOccurs="0"/>
                <xsd:element ref="ns4:SharedWithDetails" minOccurs="0"/>
                <xsd:element ref="ns4:SharingHintHash"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762089-36ad-4bf7-9314-c7223c4b60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dexed="true"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76bb0a3-45c3-4757-8618-101ee49f8be1" elementFormDefault="qualified">
    <xsd:import namespace="http://schemas.microsoft.com/office/2006/documentManagement/types"/>
    <xsd:import namespace="http://schemas.microsoft.com/office/infopath/2007/PartnerControls"/>
    <xsd:element name="SharedWithUsers" ma:index="19"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hia sẻ Có Chi tiết" ma:internalName="SharedWithDetails" ma:readOnly="true">
      <xsd:simpleType>
        <xsd:restriction base="dms:Note">
          <xsd:maxLength value="255"/>
        </xsd:restriction>
      </xsd:simpleType>
    </xsd:element>
    <xsd:element name="SharingHintHash" ma:index="21"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D97238-3161-4BEF-A4AB-AB1F9D6C5A3D}">
  <ds:schemaRefs>
    <ds:schemaRef ds:uri="176bb0a3-45c3-4757-8618-101ee49f8be1"/>
    <ds:schemaRef ds:uri="aa762089-36ad-4bf7-9314-c7223c4b60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6F0B467-B2BB-42E6-8377-0B51FCFC9F06}">
  <ds:schemaRefs>
    <ds:schemaRef ds:uri="176bb0a3-45c3-4757-8618-101ee49f8be1"/>
    <ds:schemaRef ds:uri="aa762089-36ad-4bf7-9314-c7223c4b60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AFFEC96-FF5B-40BB-8979-1A1F8058C7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3274</Words>
  <Application>Microsoft Office PowerPoint</Application>
  <PresentationFormat>On-screen Show (16:9)</PresentationFormat>
  <Paragraphs>306</Paragraphs>
  <Slides>34</Slides>
  <Notes>25</Notes>
  <HiddenSlides>0</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Times New Roman</vt:lpstr>
      <vt:lpstr>Segoe UI</vt:lpstr>
      <vt:lpstr>Calibri</vt:lpstr>
      <vt:lpstr>Open Sans</vt:lpstr>
      <vt:lpstr>Montserrat</vt:lpstr>
      <vt:lpstr>Onest</vt:lpstr>
      <vt:lpstr>Montserrat SemiBold</vt:lpstr>
      <vt:lpstr>Arial</vt:lpstr>
      <vt:lpstr>Segoe UI Variable Display</vt:lpstr>
      <vt:lpstr>Montserrat Medium</vt:lpstr>
      <vt:lpstr>Corporate Strategy Consulting by Slidesgo</vt:lpstr>
      <vt:lpstr>CƠ CHẾ TẤN CÔNG VÀ THU THẬP THÔNG TIN ENUMERATION CEH v12 - Module 4</vt:lpstr>
      <vt:lpstr>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 Huy</dc:creator>
  <cp:lastModifiedBy>Lại Quan Thiên</cp:lastModifiedBy>
  <cp:revision>1</cp:revision>
  <dcterms:modified xsi:type="dcterms:W3CDTF">2025-01-01T12:26:31Z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0x010100D07160FFEFB08F46AB62E22C91B08D12</vt:lpwstr>
  </property>
</Properties>
</file>